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6" r:id="rId4"/>
    <p:sldId id="272" r:id="rId5"/>
    <p:sldId id="257" r:id="rId6"/>
    <p:sldId id="258" r:id="rId7"/>
    <p:sldId id="273" r:id="rId8"/>
    <p:sldId id="274" r:id="rId9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9969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6" autoAdjust="0"/>
    <p:restoredTop sz="93977" autoAdjust="0"/>
  </p:normalViewPr>
  <p:slideViewPr>
    <p:cSldViewPr>
      <p:cViewPr>
        <p:scale>
          <a:sx n="100" d="100"/>
          <a:sy n="100" d="100"/>
        </p:scale>
        <p:origin x="-1362" y="-3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B9549-B941-41A0-B37B-67E709C79150}" type="datetimeFigureOut">
              <a:rPr lang="hr-HR" smtClean="0"/>
              <a:pPr/>
              <a:t>25.4.2017.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21-17_IR_trg ispred kina 170327dp - Picture #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848872" cy="560904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7" name="TextBox 6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STUDIO NEXAR</a:t>
            </a: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TRG ISPRED KINA_IVANEC</a:t>
            </a:r>
            <a:endParaRPr lang="hr-HR" sz="20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pic>
        <p:nvPicPr>
          <p:cNvPr id="9" name="Picture 8" descr="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solarno drvo_noć 3.JPG"/>
          <p:cNvPicPr>
            <a:picLocks noChangeAspect="1"/>
          </p:cNvPicPr>
          <p:nvPr/>
        </p:nvPicPr>
        <p:blipFill>
          <a:blip r:embed="rId2" cstate="print"/>
          <a:srcRect l="12162" r="36245"/>
          <a:stretch>
            <a:fillRect/>
          </a:stretch>
        </p:blipFill>
        <p:spPr>
          <a:xfrm>
            <a:off x="399439" y="332656"/>
            <a:ext cx="4316577" cy="554461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716016" y="332656"/>
            <a:ext cx="4104456" cy="61926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pic>
        <p:nvPicPr>
          <p:cNvPr id="3" name="Picture 2" descr="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Solarno drvo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TRG ISPRED KINA_IVANEC</a:t>
            </a:r>
            <a:endParaRPr lang="hr-HR" sz="2000" b="1" dirty="0">
              <a:solidFill>
                <a:schemeClr val="bg1">
                  <a:lumMod val="65000"/>
                </a:schemeClr>
              </a:solidFill>
              <a:latin typeface="BankGothic Md BT" pitchFamily="34" charset="0"/>
            </a:endParaRPr>
          </a:p>
        </p:txBody>
      </p:sp>
      <p:pic>
        <p:nvPicPr>
          <p:cNvPr id="6" name="Picture 5" descr="solarno drvo_pogle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2708920"/>
            <a:ext cx="4112897" cy="3816424"/>
          </a:xfrm>
          <a:prstGeom prst="rect">
            <a:avLst/>
          </a:prstGeom>
        </p:spPr>
      </p:pic>
      <p:pic>
        <p:nvPicPr>
          <p:cNvPr id="7" name="Picture 6" descr="solarno drvo_tlocrt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6016" y="332656"/>
            <a:ext cx="4114800" cy="29743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pic>
        <p:nvPicPr>
          <p:cNvPr id="3" name="Picture 2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Solarno drvo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TRG ISPRED KINA_IVANEC</a:t>
            </a:r>
            <a:endParaRPr lang="hr-HR" sz="2000" b="1" dirty="0">
              <a:solidFill>
                <a:schemeClr val="bg1">
                  <a:lumMod val="65000"/>
                </a:schemeClr>
              </a:solidFill>
              <a:latin typeface="BankGothic Md BT" pitchFamily="34" charset="0"/>
            </a:endParaRPr>
          </a:p>
        </p:txBody>
      </p:sp>
      <p:pic>
        <p:nvPicPr>
          <p:cNvPr id="12" name="Picture 11" descr="solarno drvo_d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052736"/>
            <a:ext cx="6778742" cy="4896544"/>
          </a:xfrm>
          <a:prstGeom prst="rect">
            <a:avLst/>
          </a:prstGeom>
        </p:spPr>
      </p:pic>
      <p:pic>
        <p:nvPicPr>
          <p:cNvPr id="13" name="Picture 12" descr="solarno drvo_punjenj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764704"/>
            <a:ext cx="3006213" cy="2088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pic>
        <p:nvPicPr>
          <p:cNvPr id="6" name="Picture 5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Prostorni prikaz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TRG ISPRED KINA_IVANEC</a:t>
            </a:r>
            <a:endParaRPr lang="hr-HR" sz="2000" b="1" dirty="0">
              <a:solidFill>
                <a:schemeClr val="bg1">
                  <a:lumMod val="65000"/>
                </a:schemeClr>
              </a:solidFill>
              <a:latin typeface="BankGothic Md BT" pitchFamily="34" charset="0"/>
            </a:endParaRPr>
          </a:p>
        </p:txBody>
      </p:sp>
      <p:pic>
        <p:nvPicPr>
          <p:cNvPr id="11" name="Picture 10" descr="21-17_IR_trg ispred kina 170327dp - Picture # 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76672"/>
            <a:ext cx="7848872" cy="56090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Prostorni prikaz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TRG ISPRED KINA_IVANEC</a:t>
            </a:r>
            <a:endParaRPr lang="hr-HR" sz="2000" b="1" dirty="0">
              <a:solidFill>
                <a:schemeClr val="bg1">
                  <a:lumMod val="65000"/>
                </a:schemeClr>
              </a:solidFill>
              <a:latin typeface="BankGothic Md BT" pitchFamily="34" charset="0"/>
            </a:endParaRPr>
          </a:p>
        </p:txBody>
      </p:sp>
      <p:pic>
        <p:nvPicPr>
          <p:cNvPr id="14" name="Picture 13" descr="21-17_IR_trg ispred kina 170327dp - Picture # 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76672"/>
            <a:ext cx="7859470" cy="56166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Prostorni prikaz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TRG ISPRED KINA_IVANEC</a:t>
            </a:r>
            <a:endParaRPr lang="hr-HR" sz="2000" b="1" dirty="0">
              <a:solidFill>
                <a:schemeClr val="bg1">
                  <a:lumMod val="65000"/>
                </a:schemeClr>
              </a:solidFill>
              <a:latin typeface="BankGothic Md BT" pitchFamily="34" charset="0"/>
            </a:endParaRPr>
          </a:p>
        </p:txBody>
      </p:sp>
      <p:pic>
        <p:nvPicPr>
          <p:cNvPr id="28" name="Picture 27" descr="21-17_IR_trg ispred kina 170327dp - Picture # 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76672"/>
            <a:ext cx="7848871" cy="5609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Prostorni prikaz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TRG ISPRED KINA_IVANEC</a:t>
            </a:r>
            <a:endParaRPr lang="hr-HR" sz="2000" b="1" dirty="0">
              <a:solidFill>
                <a:schemeClr val="bg1">
                  <a:lumMod val="65000"/>
                </a:schemeClr>
              </a:solidFill>
              <a:latin typeface="BankGothic Md BT" pitchFamily="34" charset="0"/>
            </a:endParaRPr>
          </a:p>
        </p:txBody>
      </p:sp>
      <p:pic>
        <p:nvPicPr>
          <p:cNvPr id="7" name="Picture 6" descr="21-17_IR_trg ispred kina 170327dp - Picture # 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76672"/>
            <a:ext cx="7859472" cy="56166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7" name="TextBox 6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STUDIO NEXAR</a:t>
            </a: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TRG ISPRED KINA_IVANEC</a:t>
            </a:r>
            <a:endParaRPr lang="hr-HR" sz="20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pic>
        <p:nvPicPr>
          <p:cNvPr id="9" name="Picture 8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10" name="Picture 9" descr="21-17_IR_trg ispred kina 170327dp - Picture # 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76672"/>
            <a:ext cx="7848872" cy="56090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40</Words>
  <Application>Microsoft Office PowerPoint</Application>
  <PresentationFormat>On-screen Show (4:3)</PresentationFormat>
  <Paragraphs>16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55</cp:revision>
  <dcterms:created xsi:type="dcterms:W3CDTF">2017-04-05T08:49:16Z</dcterms:created>
  <dcterms:modified xsi:type="dcterms:W3CDTF">2017-04-25T13:46:21Z</dcterms:modified>
</cp:coreProperties>
</file>