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58" r:id="rId5"/>
    <p:sldId id="259" r:id="rId6"/>
    <p:sldId id="264" r:id="rId7"/>
    <p:sldId id="265" r:id="rId8"/>
    <p:sldId id="269" r:id="rId9"/>
    <p:sldId id="267" r:id="rId10"/>
    <p:sldId id="266" r:id="rId11"/>
    <p:sldId id="268" r:id="rId12"/>
    <p:sldId id="270" r:id="rId13"/>
    <p:sldId id="263" r:id="rId14"/>
    <p:sldId id="262" r:id="rId15"/>
    <p:sldId id="260" r:id="rId16"/>
    <p:sldId id="261" r:id="rId17"/>
    <p:sldId id="271" r:id="rId18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969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3977" autoAdjust="0"/>
  </p:normalViewPr>
  <p:slideViewPr>
    <p:cSldViewPr>
      <p:cViewPr>
        <p:scale>
          <a:sx n="84" d="100"/>
          <a:sy n="84" d="100"/>
        </p:scale>
        <p:origin x="-2310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B9549-B941-41A0-B37B-67E709C79150}" type="datetimeFigureOut">
              <a:rPr lang="hr-HR" smtClean="0"/>
              <a:pPr/>
              <a:t>10.4.2017.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4D84F-7C00-4C26-8304-ABA9E78646C7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15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7" name="TextBox 6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STUDIO NEXAR</a:t>
            </a: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PARK I BICIKLISTIČKI POLIGON_IVANEC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9" name="Picture 8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1026" name="Picture 2" descr="X:\01 arhitektura_NEXAR\10_projekti TD\268_Skate park Ivanec TD_12-16\07_12-16 prezentacija\12-16_Grad_17.04.05\01_Materijali\12-16skate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49"/>
            <a:ext cx="9144001" cy="647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X:\01 arhitektura_NEXAR\10_projekti TD\269_Dječji park Kumičićeva Ivanec TD_13-16\06_13-16 prezentacija\13-16 Grad 17.04.05\01 Materijali\postojece\zrak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7" r="1174"/>
          <a:stretch/>
        </p:blipFill>
        <p:spPr bwMode="auto">
          <a:xfrm>
            <a:off x="6824" y="0"/>
            <a:ext cx="9137176" cy="6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pic>
        <p:nvPicPr>
          <p:cNvPr id="6" name="Picture 5" descr="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Položaj u gradu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I BICIKLISTIČKI POLIGON_IVANEC</a:t>
            </a:r>
          </a:p>
        </p:txBody>
      </p:sp>
      <p:sp>
        <p:nvSpPr>
          <p:cNvPr id="9" name="TextBox 8"/>
          <p:cNvSpPr txBox="1"/>
          <p:nvPr/>
        </p:nvSpPr>
        <p:spPr>
          <a:xfrm rot="20772945">
            <a:off x="2566269" y="1351712"/>
            <a:ext cx="1944216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err="1" smtClean="0">
                <a:latin typeface="BankGothic Md BT" pitchFamily="34" charset="0"/>
              </a:rPr>
              <a:t>Ul</a:t>
            </a:r>
            <a:r>
              <a:rPr lang="hr-HR" sz="1500" b="1" dirty="0" smtClean="0">
                <a:latin typeface="BankGothic Md BT" pitchFamily="34" charset="0"/>
              </a:rPr>
              <a:t>. I.G.Kovačića</a:t>
            </a:r>
            <a:endParaRPr lang="hr-HR" sz="1500" b="1" dirty="0">
              <a:latin typeface="BankGothic Md BT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27784" y="908720"/>
            <a:ext cx="1800200" cy="165618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Zračni prikaz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I BICIKLISTIČKI POLIGON_IVANEC</a:t>
            </a: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snip goog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32656"/>
            <a:ext cx="8403408" cy="5369784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3476625" y="2457450"/>
            <a:ext cx="1266825" cy="714375"/>
          </a:xfrm>
          <a:custGeom>
            <a:avLst/>
            <a:gdLst>
              <a:gd name="connsiteX0" fmla="*/ 0 w 1266825"/>
              <a:gd name="connsiteY0" fmla="*/ 76200 h 714375"/>
              <a:gd name="connsiteX1" fmla="*/ 180975 w 1266825"/>
              <a:gd name="connsiteY1" fmla="*/ 714375 h 714375"/>
              <a:gd name="connsiteX2" fmla="*/ 1266825 w 1266825"/>
              <a:gd name="connsiteY2" fmla="*/ 666750 h 714375"/>
              <a:gd name="connsiteX3" fmla="*/ 171450 w 1266825"/>
              <a:gd name="connsiteY3" fmla="*/ 0 h 714375"/>
              <a:gd name="connsiteX4" fmla="*/ 0 w 1266825"/>
              <a:gd name="connsiteY4" fmla="*/ 76200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6825" h="714375">
                <a:moveTo>
                  <a:pt x="0" y="76200"/>
                </a:moveTo>
                <a:lnTo>
                  <a:pt x="180975" y="714375"/>
                </a:lnTo>
                <a:lnTo>
                  <a:pt x="1266825" y="666750"/>
                </a:lnTo>
                <a:lnTo>
                  <a:pt x="1714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D99694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8" name="Freeform 7"/>
          <p:cNvSpPr/>
          <p:nvPr/>
        </p:nvSpPr>
        <p:spPr>
          <a:xfrm>
            <a:off x="3352800" y="1600200"/>
            <a:ext cx="1343025" cy="695325"/>
          </a:xfrm>
          <a:custGeom>
            <a:avLst/>
            <a:gdLst>
              <a:gd name="connsiteX0" fmla="*/ 0 w 1343025"/>
              <a:gd name="connsiteY0" fmla="*/ 171450 h 695325"/>
              <a:gd name="connsiteX1" fmla="*/ 66675 w 1343025"/>
              <a:gd name="connsiteY1" fmla="*/ 361950 h 695325"/>
              <a:gd name="connsiteX2" fmla="*/ 371475 w 1343025"/>
              <a:gd name="connsiteY2" fmla="*/ 695325 h 695325"/>
              <a:gd name="connsiteX3" fmla="*/ 1123950 w 1343025"/>
              <a:gd name="connsiteY3" fmla="*/ 276225 h 695325"/>
              <a:gd name="connsiteX4" fmla="*/ 1343025 w 1343025"/>
              <a:gd name="connsiteY4" fmla="*/ 228600 h 695325"/>
              <a:gd name="connsiteX5" fmla="*/ 1247775 w 1343025"/>
              <a:gd name="connsiteY5" fmla="*/ 0 h 695325"/>
              <a:gd name="connsiteX6" fmla="*/ 400050 w 1343025"/>
              <a:gd name="connsiteY6" fmla="*/ 104775 h 695325"/>
              <a:gd name="connsiteX7" fmla="*/ 0 w 1343025"/>
              <a:gd name="connsiteY7" fmla="*/ 171450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3025" h="695325">
                <a:moveTo>
                  <a:pt x="0" y="171450"/>
                </a:moveTo>
                <a:lnTo>
                  <a:pt x="66675" y="361950"/>
                </a:lnTo>
                <a:lnTo>
                  <a:pt x="371475" y="695325"/>
                </a:lnTo>
                <a:lnTo>
                  <a:pt x="1123950" y="276225"/>
                </a:lnTo>
                <a:lnTo>
                  <a:pt x="1343025" y="228600"/>
                </a:lnTo>
                <a:lnTo>
                  <a:pt x="1247775" y="0"/>
                </a:lnTo>
                <a:lnTo>
                  <a:pt x="400050" y="104775"/>
                </a:lnTo>
                <a:lnTo>
                  <a:pt x="0" y="171450"/>
                </a:lnTo>
                <a:close/>
              </a:path>
            </a:pathLst>
          </a:custGeom>
          <a:solidFill>
            <a:srgbClr val="D99694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0" name="TextBox 9"/>
          <p:cNvSpPr txBox="1"/>
          <p:nvPr/>
        </p:nvSpPr>
        <p:spPr>
          <a:xfrm>
            <a:off x="4932040" y="1700808"/>
            <a:ext cx="1800200" cy="400029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 err="1" smtClean="0">
                <a:latin typeface="BankGothic Md BT" pitchFamily="34" charset="0"/>
              </a:rPr>
              <a:t>Skate</a:t>
            </a:r>
            <a:r>
              <a:rPr lang="hr-HR" sz="2000" b="1" dirty="0" smtClean="0">
                <a:latin typeface="BankGothic Md BT" pitchFamily="34" charset="0"/>
              </a:rPr>
              <a:t> park</a:t>
            </a:r>
            <a:endParaRPr lang="hr-HR" sz="2000" b="1" dirty="0">
              <a:latin typeface="BankGothic Md BT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32040" y="2636912"/>
            <a:ext cx="3096344" cy="400029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 smtClean="0">
                <a:latin typeface="BankGothic Md BT" pitchFamily="34" charset="0"/>
              </a:rPr>
              <a:t>Biciklistički poligon</a:t>
            </a:r>
            <a:endParaRPr lang="hr-HR" sz="2000" b="1" dirty="0">
              <a:latin typeface="BankGothic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L</a:t>
            </a:r>
            <a:r>
              <a:rPr lang="hr-HR" sz="2000" b="1" dirty="0" smtClean="0">
                <a:latin typeface="BankGothic Md BT" pitchFamily="34" charset="0"/>
              </a:rPr>
              <a:t>okacija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I BICIKLISTIČKI POLIGON_IVANEC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snip google.JP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5536" y="332656"/>
            <a:ext cx="8403408" cy="5369784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3352800" y="1600200"/>
            <a:ext cx="1343025" cy="695325"/>
          </a:xfrm>
          <a:custGeom>
            <a:avLst/>
            <a:gdLst>
              <a:gd name="connsiteX0" fmla="*/ 0 w 1343025"/>
              <a:gd name="connsiteY0" fmla="*/ 171450 h 695325"/>
              <a:gd name="connsiteX1" fmla="*/ 66675 w 1343025"/>
              <a:gd name="connsiteY1" fmla="*/ 361950 h 695325"/>
              <a:gd name="connsiteX2" fmla="*/ 371475 w 1343025"/>
              <a:gd name="connsiteY2" fmla="*/ 695325 h 695325"/>
              <a:gd name="connsiteX3" fmla="*/ 1123950 w 1343025"/>
              <a:gd name="connsiteY3" fmla="*/ 276225 h 695325"/>
              <a:gd name="connsiteX4" fmla="*/ 1343025 w 1343025"/>
              <a:gd name="connsiteY4" fmla="*/ 228600 h 695325"/>
              <a:gd name="connsiteX5" fmla="*/ 1247775 w 1343025"/>
              <a:gd name="connsiteY5" fmla="*/ 0 h 695325"/>
              <a:gd name="connsiteX6" fmla="*/ 400050 w 1343025"/>
              <a:gd name="connsiteY6" fmla="*/ 104775 h 695325"/>
              <a:gd name="connsiteX7" fmla="*/ 0 w 1343025"/>
              <a:gd name="connsiteY7" fmla="*/ 171450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3025" h="695325">
                <a:moveTo>
                  <a:pt x="0" y="171450"/>
                </a:moveTo>
                <a:lnTo>
                  <a:pt x="66675" y="361950"/>
                </a:lnTo>
                <a:lnTo>
                  <a:pt x="371475" y="695325"/>
                </a:lnTo>
                <a:lnTo>
                  <a:pt x="1123950" y="276225"/>
                </a:lnTo>
                <a:lnTo>
                  <a:pt x="1343025" y="228600"/>
                </a:lnTo>
                <a:lnTo>
                  <a:pt x="1247775" y="0"/>
                </a:lnTo>
                <a:lnTo>
                  <a:pt x="400050" y="104775"/>
                </a:lnTo>
                <a:lnTo>
                  <a:pt x="0" y="171450"/>
                </a:lnTo>
                <a:close/>
              </a:path>
            </a:pathLst>
          </a:custGeom>
          <a:solidFill>
            <a:srgbClr val="D99694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8" name="Freeform 7"/>
          <p:cNvSpPr/>
          <p:nvPr/>
        </p:nvSpPr>
        <p:spPr>
          <a:xfrm>
            <a:off x="3476625" y="2457450"/>
            <a:ext cx="1266825" cy="714375"/>
          </a:xfrm>
          <a:custGeom>
            <a:avLst/>
            <a:gdLst>
              <a:gd name="connsiteX0" fmla="*/ 0 w 1266825"/>
              <a:gd name="connsiteY0" fmla="*/ 76200 h 714375"/>
              <a:gd name="connsiteX1" fmla="*/ 180975 w 1266825"/>
              <a:gd name="connsiteY1" fmla="*/ 714375 h 714375"/>
              <a:gd name="connsiteX2" fmla="*/ 1266825 w 1266825"/>
              <a:gd name="connsiteY2" fmla="*/ 666750 h 714375"/>
              <a:gd name="connsiteX3" fmla="*/ 171450 w 1266825"/>
              <a:gd name="connsiteY3" fmla="*/ 0 h 714375"/>
              <a:gd name="connsiteX4" fmla="*/ 0 w 1266825"/>
              <a:gd name="connsiteY4" fmla="*/ 76200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6825" h="714375">
                <a:moveTo>
                  <a:pt x="0" y="76200"/>
                </a:moveTo>
                <a:lnTo>
                  <a:pt x="180975" y="714375"/>
                </a:lnTo>
                <a:lnTo>
                  <a:pt x="1266825" y="666750"/>
                </a:lnTo>
                <a:lnTo>
                  <a:pt x="17145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D99694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499992" y="2420888"/>
            <a:ext cx="612576" cy="16009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4499992" y="4365104"/>
            <a:ext cx="648072" cy="504056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 descr="lokacija 1-1 - vrtić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73099" y="476672"/>
            <a:ext cx="3870901" cy="238542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220072" y="2564904"/>
            <a:ext cx="392392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latin typeface="BankGothic Md BT" pitchFamily="34" charset="0"/>
              </a:rPr>
              <a:t>Dječji vrtić Ivančice</a:t>
            </a:r>
            <a:endParaRPr lang="hr-HR" sz="1500" b="1" dirty="0">
              <a:latin typeface="BankGothic Md BT" pitchFamily="34" charset="0"/>
            </a:endParaRPr>
          </a:p>
        </p:txBody>
      </p:sp>
      <p:pic>
        <p:nvPicPr>
          <p:cNvPr id="21" name="Picture 20" descr="lokacija 2-2 - škol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74000" y="3212976"/>
            <a:ext cx="3870000" cy="228266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20072" y="5229200"/>
            <a:ext cx="392392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latin typeface="BankGothic Md BT" pitchFamily="34" charset="0"/>
              </a:rPr>
              <a:t>Oš I.K.Sakcinskog</a:t>
            </a:r>
            <a:endParaRPr lang="hr-HR" sz="1500" b="1" dirty="0">
              <a:latin typeface="BankGothic Md BT" pitchFamily="34" charset="0"/>
            </a:endParaRPr>
          </a:p>
        </p:txBody>
      </p:sp>
      <p:pic>
        <p:nvPicPr>
          <p:cNvPr id="23" name="Picture 22" descr="lokacija 3 - poligon AŠ_okretiš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212976"/>
            <a:ext cx="3048340" cy="228625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0" y="5013176"/>
            <a:ext cx="3131840" cy="553917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latin typeface="BankGothic Md BT" pitchFamily="34" charset="0"/>
              </a:rPr>
              <a:t>Poligon autoškole_</a:t>
            </a:r>
          </a:p>
          <a:p>
            <a:r>
              <a:rPr lang="hr-HR" sz="1500" b="1" dirty="0" smtClean="0">
                <a:latin typeface="BankGothic Md BT" pitchFamily="34" charset="0"/>
              </a:rPr>
              <a:t>Okretište autobusa</a:t>
            </a:r>
            <a:endParaRPr lang="hr-HR" sz="1500" b="1" dirty="0">
              <a:latin typeface="BankGothic Md BT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2771800" y="2492896"/>
            <a:ext cx="539552" cy="576064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lidl.JPG"/>
          <p:cNvPicPr>
            <a:picLocks noChangeAspect="1"/>
          </p:cNvPicPr>
          <p:nvPr/>
        </p:nvPicPr>
        <p:blipFill>
          <a:blip r:embed="rId7" cstate="print"/>
          <a:srcRect l="10429" r="11943" b="21965"/>
          <a:stretch>
            <a:fillRect/>
          </a:stretch>
        </p:blipFill>
        <p:spPr>
          <a:xfrm>
            <a:off x="0" y="1556792"/>
            <a:ext cx="2411760" cy="129614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0" y="2564904"/>
            <a:ext cx="248376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err="1" smtClean="0">
                <a:latin typeface="BankGothic Md BT" pitchFamily="34" charset="0"/>
              </a:rPr>
              <a:t>Lidl</a:t>
            </a:r>
            <a:endParaRPr lang="hr-HR" sz="1500" b="1" dirty="0">
              <a:latin typeface="BankGothic Md BT" pitchFamily="34" charset="0"/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2483768" y="1484784"/>
            <a:ext cx="539552" cy="576064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26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7344816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</a:t>
            </a:r>
            <a:r>
              <a:rPr lang="hr-HR" sz="2000" b="1" dirty="0" smtClean="0">
                <a:latin typeface="BankGothic Md BT" pitchFamily="34" charset="0"/>
              </a:rPr>
              <a:t>ravci komunikacije</a:t>
            </a:r>
            <a:endParaRPr lang="hr-HR" sz="2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BICIKLISTIČKI POLIGON_IVANEC</a:t>
            </a:r>
            <a:endParaRPr lang="hr-HR" sz="2000" b="1" dirty="0">
              <a:solidFill>
                <a:schemeClr val="bg1">
                  <a:lumMod val="65000"/>
                </a:schemeClr>
              </a:solidFill>
              <a:latin typeface="BankGothic Md BT" pitchFamily="34" charset="0"/>
            </a:endParaRP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3d podloga markice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1651" b="25850"/>
          <a:stretch>
            <a:fillRect/>
          </a:stretch>
        </p:blipFill>
        <p:spPr>
          <a:xfrm>
            <a:off x="285750" y="764704"/>
            <a:ext cx="8572500" cy="3600400"/>
          </a:xfrm>
          <a:prstGeom prst="rect">
            <a:avLst/>
          </a:prstGeom>
        </p:spPr>
      </p:pic>
      <p:pic>
        <p:nvPicPr>
          <p:cNvPr id="6" name="Picture 5" descr="lokacija - pogle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3029144"/>
            <a:ext cx="5652120" cy="3064152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V="1">
            <a:off x="7740352" y="2132856"/>
            <a:ext cx="864096" cy="180020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452320" y="2420888"/>
            <a:ext cx="360040" cy="1728192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539552" y="4077072"/>
            <a:ext cx="5328592" cy="936104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4283968" y="1484784"/>
            <a:ext cx="1800200" cy="2376264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899592" y="404664"/>
            <a:ext cx="4176464" cy="4248472"/>
          </a:xfrm>
          <a:prstGeom prst="straightConnector1">
            <a:avLst/>
          </a:prstGeom>
          <a:ln w="38100">
            <a:solidFill>
              <a:srgbClr val="C00000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572000" y="980728"/>
            <a:ext cx="3888432" cy="792088"/>
          </a:xfrm>
          <a:prstGeom prst="straightConnector1">
            <a:avLst/>
          </a:prstGeom>
          <a:ln w="38100">
            <a:solidFill>
              <a:srgbClr val="C00000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755576" y="764704"/>
            <a:ext cx="4752528" cy="864096"/>
          </a:xfrm>
          <a:prstGeom prst="straightConnector1">
            <a:avLst/>
          </a:prstGeom>
          <a:ln w="38100">
            <a:solidFill>
              <a:srgbClr val="C00000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</a:t>
            </a:r>
            <a:r>
              <a:rPr lang="hr-HR" sz="2000" b="1" dirty="0" smtClean="0">
                <a:latin typeface="BankGothic Md BT" pitchFamily="34" charset="0"/>
              </a:rPr>
              <a:t>ostojeće stanje</a:t>
            </a:r>
            <a:endParaRPr lang="hr-HR" sz="1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SKATE PARK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BICIKLISTIČKI POLIGON_IVANEC</a:t>
            </a: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skate postojeće 1.jpg"/>
          <p:cNvPicPr>
            <a:picLocks noChangeAspect="1"/>
          </p:cNvPicPr>
          <p:nvPr/>
        </p:nvPicPr>
        <p:blipFill>
          <a:blip r:embed="rId3" cstate="print"/>
          <a:srcRect l="12884" t="2751" r="13490" b="27221"/>
          <a:stretch>
            <a:fillRect/>
          </a:stretch>
        </p:blipFill>
        <p:spPr>
          <a:xfrm>
            <a:off x="179512" y="260648"/>
            <a:ext cx="4176464" cy="5616624"/>
          </a:xfrm>
          <a:prstGeom prst="rect">
            <a:avLst/>
          </a:prstGeom>
        </p:spPr>
      </p:pic>
      <p:pic>
        <p:nvPicPr>
          <p:cNvPr id="6" name="Picture 5" descr="skate postojeće 2.jpg"/>
          <p:cNvPicPr>
            <a:picLocks noChangeAspect="1"/>
          </p:cNvPicPr>
          <p:nvPr/>
        </p:nvPicPr>
        <p:blipFill>
          <a:blip r:embed="rId4" cstate="print"/>
          <a:srcRect l="12884" t="2751" r="45695" b="21650"/>
          <a:stretch>
            <a:fillRect/>
          </a:stretch>
        </p:blipFill>
        <p:spPr>
          <a:xfrm>
            <a:off x="4499992" y="260648"/>
            <a:ext cx="2232248" cy="5760640"/>
          </a:xfrm>
          <a:prstGeom prst="rect">
            <a:avLst/>
          </a:prstGeom>
        </p:spPr>
      </p:pic>
      <p:pic>
        <p:nvPicPr>
          <p:cNvPr id="7" name="Picture 6" descr="skate postojeće 2.jpg"/>
          <p:cNvPicPr>
            <a:picLocks noChangeAspect="1"/>
          </p:cNvPicPr>
          <p:nvPr/>
        </p:nvPicPr>
        <p:blipFill>
          <a:blip r:embed="rId4" cstate="print"/>
          <a:srcRect l="54305" t="2751" r="3977" b="21650"/>
          <a:stretch>
            <a:fillRect/>
          </a:stretch>
        </p:blipFill>
        <p:spPr>
          <a:xfrm>
            <a:off x="6732240" y="260648"/>
            <a:ext cx="2248250" cy="576064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>
            <a:off x="3491880" y="908720"/>
            <a:ext cx="288032" cy="232033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1043608" y="1340768"/>
            <a:ext cx="288032" cy="232033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51520" y="1484784"/>
            <a:ext cx="288032" cy="232033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79512" y="2132856"/>
            <a:ext cx="360040" cy="88017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51520" y="2708920"/>
            <a:ext cx="360040" cy="128007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39552" y="3140968"/>
            <a:ext cx="288032" cy="216024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T</a:t>
            </a:r>
            <a:r>
              <a:rPr lang="hr-HR" sz="2000" b="1" dirty="0" smtClean="0">
                <a:latin typeface="BankGothic Md BT" pitchFamily="34" charset="0"/>
              </a:rPr>
              <a:t>locrtni prikaz uređenja parka</a:t>
            </a:r>
            <a:endParaRPr lang="hr-HR" sz="1000" b="1" dirty="0" smtClean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</a:t>
            </a:r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PARK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BICIKLISTIČKI POLIGON_IVANEC</a:t>
            </a: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6" name="Picture 5" descr="2 Situacija1.jpg"/>
          <p:cNvPicPr>
            <a:picLocks noChangeAspect="1"/>
          </p:cNvPicPr>
          <p:nvPr/>
        </p:nvPicPr>
        <p:blipFill>
          <a:blip r:embed="rId3" cstate="print"/>
          <a:srcRect l="10626" t="4339" r="20075" b="50000"/>
          <a:stretch>
            <a:fillRect/>
          </a:stretch>
        </p:blipFill>
        <p:spPr>
          <a:xfrm>
            <a:off x="0" y="-1"/>
            <a:ext cx="9144000" cy="4260273"/>
          </a:xfrm>
          <a:prstGeom prst="rect">
            <a:avLst/>
          </a:prstGeom>
        </p:spPr>
      </p:pic>
      <p:pic>
        <p:nvPicPr>
          <p:cNvPr id="9" name="Picture 8" descr="2 Situacija1.jpg"/>
          <p:cNvPicPr>
            <a:picLocks noChangeAspect="1"/>
          </p:cNvPicPr>
          <p:nvPr/>
        </p:nvPicPr>
        <p:blipFill>
          <a:blip r:embed="rId4" cstate="print"/>
          <a:srcRect l="81500" t="50164" r="5900" b="44107"/>
          <a:stretch>
            <a:fillRect/>
          </a:stretch>
        </p:blipFill>
        <p:spPr>
          <a:xfrm>
            <a:off x="611560" y="4509120"/>
            <a:ext cx="2911590" cy="936104"/>
          </a:xfrm>
          <a:prstGeom prst="rect">
            <a:avLst/>
          </a:prstGeom>
        </p:spPr>
      </p:pic>
      <p:pic>
        <p:nvPicPr>
          <p:cNvPr id="10" name="Picture 9" descr="2 Situacija1.jpg"/>
          <p:cNvPicPr>
            <a:picLocks noChangeAspect="1"/>
          </p:cNvPicPr>
          <p:nvPr/>
        </p:nvPicPr>
        <p:blipFill>
          <a:blip r:embed="rId4" cstate="print"/>
          <a:srcRect l="81500" t="31067" r="5900" b="56839"/>
          <a:stretch>
            <a:fillRect/>
          </a:stretch>
        </p:blipFill>
        <p:spPr>
          <a:xfrm>
            <a:off x="3747198" y="3993651"/>
            <a:ext cx="2898068" cy="1967042"/>
          </a:xfrm>
          <a:prstGeom prst="rect">
            <a:avLst/>
          </a:prstGeom>
        </p:spPr>
      </p:pic>
      <p:pic>
        <p:nvPicPr>
          <p:cNvPr id="13" name="Picture 12" descr="1 Skate park - Tlocrt1.jpg"/>
          <p:cNvPicPr>
            <a:picLocks noChangeAspect="1"/>
          </p:cNvPicPr>
          <p:nvPr/>
        </p:nvPicPr>
        <p:blipFill>
          <a:blip r:embed="rId5" cstate="print"/>
          <a:srcRect l="81541" t="59084" r="5113" b="34408"/>
          <a:stretch>
            <a:fillRect/>
          </a:stretch>
        </p:blipFill>
        <p:spPr>
          <a:xfrm>
            <a:off x="6156174" y="4653136"/>
            <a:ext cx="3096345" cy="106770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23928" y="1412776"/>
            <a:ext cx="32352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solidFill>
                  <a:srgbClr val="C00000"/>
                </a:solidFill>
                <a:latin typeface="BankGothic Md BT" pitchFamily="34" charset="0"/>
              </a:rPr>
              <a:t>1</a:t>
            </a:r>
            <a:endParaRPr lang="hr-HR" sz="15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6176" y="620688"/>
            <a:ext cx="32352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solidFill>
                  <a:srgbClr val="C00000"/>
                </a:solidFill>
                <a:latin typeface="BankGothic Md BT" pitchFamily="34" charset="0"/>
              </a:rPr>
              <a:t>2</a:t>
            </a:r>
            <a:endParaRPr lang="hr-HR" sz="15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67944" y="2276872"/>
            <a:ext cx="32352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solidFill>
                  <a:srgbClr val="C00000"/>
                </a:solidFill>
                <a:latin typeface="BankGothic Md BT" pitchFamily="34" charset="0"/>
              </a:rPr>
              <a:t>3</a:t>
            </a:r>
            <a:endParaRPr lang="hr-HR" sz="15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S</a:t>
            </a:r>
            <a:r>
              <a:rPr lang="hr-HR" sz="2000" b="1" dirty="0" smtClean="0">
                <a:latin typeface="BankGothic Md BT" pitchFamily="34" charset="0"/>
              </a:rPr>
              <a:t>hematski prikaz terena sa sadržajima</a:t>
            </a:r>
            <a:endParaRPr lang="hr-HR" sz="1000" b="1" dirty="0" smtClean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</a:t>
            </a:r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PARK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BICIKLISTIČKI POLIGON_IVANEC</a:t>
            </a: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skate 1.jpg"/>
          <p:cNvPicPr>
            <a:picLocks noChangeAspect="1"/>
          </p:cNvPicPr>
          <p:nvPr/>
        </p:nvPicPr>
        <p:blipFill>
          <a:blip r:embed="rId3" cstate="print"/>
          <a:srcRect t="28350" r="3401"/>
          <a:stretch>
            <a:fillRect/>
          </a:stretch>
        </p:blipFill>
        <p:spPr>
          <a:xfrm>
            <a:off x="539552" y="764704"/>
            <a:ext cx="8280920" cy="49137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40352" y="4941168"/>
            <a:ext cx="13316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dirty="0" smtClean="0">
                <a:latin typeface="Arial Narrow" pitchFamily="34" charset="0"/>
              </a:rPr>
              <a:t>VJEŽBALIŠTE</a:t>
            </a:r>
            <a:endParaRPr lang="hr-HR" sz="1200" dirty="0">
              <a:latin typeface="Arial Narrow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9792" y="3717032"/>
            <a:ext cx="13316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dirty="0" smtClean="0">
                <a:latin typeface="Arial Narrow" pitchFamily="34" charset="0"/>
              </a:rPr>
              <a:t>DIRT BIKE STAZA</a:t>
            </a:r>
            <a:endParaRPr lang="hr-HR" sz="1200" dirty="0">
              <a:latin typeface="Arial Narrow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55776" y="2204864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dirty="0" smtClean="0">
                <a:latin typeface="Arial Narrow" pitchFamily="34" charset="0"/>
              </a:rPr>
              <a:t>SKATE I AKROBATSKI BICIKLIZAM</a:t>
            </a:r>
            <a:endParaRPr lang="hr-HR" sz="1200" dirty="0">
              <a:latin typeface="Arial Narrow" pitchFamily="34" charset="0"/>
            </a:endParaRPr>
          </a:p>
        </p:txBody>
      </p:sp>
      <p:pic>
        <p:nvPicPr>
          <p:cNvPr id="10" name="Picture 9" descr="urbana oprema7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877" t="19695" r="3977" b="61955"/>
          <a:stretch>
            <a:fillRect/>
          </a:stretch>
        </p:blipFill>
        <p:spPr>
          <a:xfrm>
            <a:off x="5389413" y="0"/>
            <a:ext cx="3754587" cy="2852936"/>
          </a:xfrm>
          <a:prstGeom prst="rect">
            <a:avLst/>
          </a:prstGeom>
        </p:spPr>
      </p:pic>
      <p:pic>
        <p:nvPicPr>
          <p:cNvPr id="11" name="Picture 10" descr="urbana oprema7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396" t="41374" r="3977" b="46493"/>
          <a:stretch>
            <a:fillRect/>
          </a:stretch>
        </p:blipFill>
        <p:spPr>
          <a:xfrm>
            <a:off x="2987824" y="4149080"/>
            <a:ext cx="2450898" cy="1944216"/>
          </a:xfrm>
          <a:prstGeom prst="rect">
            <a:avLst/>
          </a:prstGeom>
        </p:spPr>
      </p:pic>
      <p:pic>
        <p:nvPicPr>
          <p:cNvPr id="12" name="Picture 11" descr="urbana oprema7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2952" t="56131" r="3977" b="25893"/>
          <a:stretch>
            <a:fillRect/>
          </a:stretch>
        </p:blipFill>
        <p:spPr>
          <a:xfrm>
            <a:off x="0" y="3284984"/>
            <a:ext cx="2614694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 smtClean="0">
                <a:latin typeface="BankGothic Md BT" pitchFamily="34" charset="0"/>
              </a:rPr>
              <a:t>1_poligon za </a:t>
            </a:r>
            <a:r>
              <a:rPr lang="hr-HR" sz="2000" b="1" dirty="0" err="1" smtClean="0">
                <a:latin typeface="BankGothic Md BT" pitchFamily="34" charset="0"/>
              </a:rPr>
              <a:t>skate</a:t>
            </a:r>
            <a:r>
              <a:rPr lang="hr-HR" sz="2000" b="1" dirty="0" smtClean="0">
                <a:latin typeface="BankGothic Md BT" pitchFamily="34" charset="0"/>
              </a:rPr>
              <a:t> i akrobatski biciklizam</a:t>
            </a:r>
            <a:endParaRPr lang="hr-HR" sz="1000" b="1" dirty="0" smtClean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</a:t>
            </a:r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PARK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BICIKLISTIČKI POLIGON_IVANEC</a:t>
            </a: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1 Skate park - Tlocrt1.jpg"/>
          <p:cNvPicPr>
            <a:picLocks noChangeAspect="1"/>
          </p:cNvPicPr>
          <p:nvPr/>
        </p:nvPicPr>
        <p:blipFill>
          <a:blip r:embed="rId3" cstate="print"/>
          <a:srcRect l="15233" t="29196" r="51621" b="28608"/>
          <a:stretch>
            <a:fillRect/>
          </a:stretch>
        </p:blipFill>
        <p:spPr>
          <a:xfrm>
            <a:off x="0" y="0"/>
            <a:ext cx="6768752" cy="6093296"/>
          </a:xfrm>
          <a:prstGeom prst="rect">
            <a:avLst/>
          </a:prstGeom>
        </p:spPr>
      </p:pic>
      <p:sp>
        <p:nvSpPr>
          <p:cNvPr id="7" name="Right Triangle 6"/>
          <p:cNvSpPr/>
          <p:nvPr/>
        </p:nvSpPr>
        <p:spPr>
          <a:xfrm rot="16200000">
            <a:off x="1284176" y="608715"/>
            <a:ext cx="4992490" cy="5976667"/>
          </a:xfrm>
          <a:prstGeom prst="rtTriangle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pic>
        <p:nvPicPr>
          <p:cNvPr id="6" name="Picture 5" descr="1 Skate park - Tlocrt1.jpg"/>
          <p:cNvPicPr>
            <a:picLocks noChangeAspect="1"/>
          </p:cNvPicPr>
          <p:nvPr/>
        </p:nvPicPr>
        <p:blipFill>
          <a:blip r:embed="rId4" cstate="print"/>
          <a:srcRect l="81541" t="74703" r="9715" b="19439"/>
          <a:stretch>
            <a:fillRect/>
          </a:stretch>
        </p:blipFill>
        <p:spPr>
          <a:xfrm>
            <a:off x="7236296" y="1268760"/>
            <a:ext cx="1368152" cy="648072"/>
          </a:xfrm>
          <a:prstGeom prst="rect">
            <a:avLst/>
          </a:prstGeom>
        </p:spPr>
      </p:pic>
      <p:pic>
        <p:nvPicPr>
          <p:cNvPr id="10" name="Picture 9" descr="CHAP_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3356992"/>
            <a:ext cx="4536504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1.JPG"/>
          <p:cNvPicPr>
            <a:picLocks noChangeAspect="1"/>
          </p:cNvPicPr>
          <p:nvPr/>
        </p:nvPicPr>
        <p:blipFill>
          <a:blip r:embed="rId2" cstate="print"/>
          <a:srcRect t="696"/>
          <a:stretch>
            <a:fillRect/>
          </a:stretch>
        </p:blipFill>
        <p:spPr>
          <a:xfrm>
            <a:off x="6516217" y="0"/>
            <a:ext cx="2264349" cy="3905672"/>
          </a:xfrm>
          <a:prstGeom prst="rect">
            <a:avLst/>
          </a:prstGeom>
        </p:spPr>
      </p:pic>
      <p:pic>
        <p:nvPicPr>
          <p:cNvPr id="8" name="Picture 7" descr="2.JPG"/>
          <p:cNvPicPr>
            <a:picLocks noChangeAspect="1"/>
          </p:cNvPicPr>
          <p:nvPr/>
        </p:nvPicPr>
        <p:blipFill>
          <a:blip r:embed="rId3" cstate="print"/>
          <a:srcRect t="1830"/>
          <a:stretch>
            <a:fillRect/>
          </a:stretch>
        </p:blipFill>
        <p:spPr>
          <a:xfrm>
            <a:off x="6516217" y="3933056"/>
            <a:ext cx="2627783" cy="2187127"/>
          </a:xfrm>
          <a:prstGeom prst="rect">
            <a:avLst/>
          </a:prstGeom>
        </p:spPr>
      </p:pic>
      <p:pic>
        <p:nvPicPr>
          <p:cNvPr id="2" name="Picture 1" descr="1 Skate park - Tlocrt1.jpg"/>
          <p:cNvPicPr>
            <a:picLocks noChangeAspect="1"/>
          </p:cNvPicPr>
          <p:nvPr/>
        </p:nvPicPr>
        <p:blipFill>
          <a:blip r:embed="rId4" cstate="print"/>
          <a:srcRect l="66537" t="6566" r="9838" b="54455"/>
          <a:stretch>
            <a:fillRect/>
          </a:stretch>
        </p:blipFill>
        <p:spPr>
          <a:xfrm>
            <a:off x="323528" y="188638"/>
            <a:ext cx="4824536" cy="5628625"/>
          </a:xfrm>
          <a:prstGeom prst="rect">
            <a:avLst/>
          </a:prstGeom>
        </p:spPr>
      </p:pic>
      <p:pic>
        <p:nvPicPr>
          <p:cNvPr id="3" name="Picture 2" descr="1 Skate park - Tlocrt1.jpg"/>
          <p:cNvPicPr>
            <a:picLocks noChangeAspect="1"/>
          </p:cNvPicPr>
          <p:nvPr/>
        </p:nvPicPr>
        <p:blipFill>
          <a:blip r:embed="rId5" cstate="print"/>
          <a:srcRect l="81541" t="68195" r="7414" b="27900"/>
          <a:stretch>
            <a:fillRect/>
          </a:stretch>
        </p:blipFill>
        <p:spPr>
          <a:xfrm>
            <a:off x="4211961" y="2852936"/>
            <a:ext cx="2304256" cy="57606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5" name="TextBox 4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 smtClean="0">
                <a:latin typeface="BankGothic Md BT" pitchFamily="34" charset="0"/>
              </a:rPr>
              <a:t>2_vježbalište na otvorenom</a:t>
            </a:r>
            <a:endParaRPr lang="hr-HR" sz="1000" b="1" dirty="0" smtClean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</a:t>
            </a:r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PARK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BICIKLISTIČKI POLIGON_IVANEC</a:t>
            </a:r>
          </a:p>
        </p:txBody>
      </p:sp>
      <p:pic>
        <p:nvPicPr>
          <p:cNvPr id="6" name="Picture 5" descr="logo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9" name="Picture 8" descr="3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644008" y="4797153"/>
            <a:ext cx="1764000" cy="13429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 Skate park - Tlocrt1.jpg"/>
          <p:cNvPicPr>
            <a:picLocks noChangeAspect="1"/>
          </p:cNvPicPr>
          <p:nvPr/>
        </p:nvPicPr>
        <p:blipFill>
          <a:blip r:embed="rId2" cstate="print"/>
          <a:srcRect l="23870" t="26015" r="33112" b="21627"/>
          <a:stretch>
            <a:fillRect/>
          </a:stretch>
        </p:blipFill>
        <p:spPr>
          <a:xfrm>
            <a:off x="0" y="0"/>
            <a:ext cx="7195314" cy="6192688"/>
          </a:xfrm>
          <a:prstGeom prst="rect">
            <a:avLst/>
          </a:prstGeom>
        </p:spPr>
      </p:pic>
      <p:sp>
        <p:nvSpPr>
          <p:cNvPr id="6" name="Right Triangle 5"/>
          <p:cNvSpPr/>
          <p:nvPr/>
        </p:nvSpPr>
        <p:spPr>
          <a:xfrm rot="5400000">
            <a:off x="442335" y="-442335"/>
            <a:ext cx="4364371" cy="5249041"/>
          </a:xfrm>
          <a:prstGeom prst="rtTriangle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b="1" dirty="0" smtClean="0">
                <a:latin typeface="BankGothic Md BT" pitchFamily="34" charset="0"/>
              </a:rPr>
              <a:t>3_</a:t>
            </a:r>
            <a:r>
              <a:rPr lang="hr-HR" sz="2000" b="1" dirty="0" err="1" smtClean="0">
                <a:latin typeface="BankGothic Md BT" pitchFamily="34" charset="0"/>
              </a:rPr>
              <a:t>dirt</a:t>
            </a:r>
            <a:r>
              <a:rPr lang="hr-HR" sz="2000" b="1" dirty="0" smtClean="0">
                <a:latin typeface="BankGothic Md BT" pitchFamily="34" charset="0"/>
              </a:rPr>
              <a:t> </a:t>
            </a:r>
            <a:r>
              <a:rPr lang="hr-HR" sz="2000" b="1" dirty="0" err="1" smtClean="0">
                <a:latin typeface="BankGothic Md BT" pitchFamily="34" charset="0"/>
              </a:rPr>
              <a:t>bike</a:t>
            </a:r>
            <a:r>
              <a:rPr lang="hr-HR" sz="2000" b="1" dirty="0" smtClean="0">
                <a:latin typeface="BankGothic Md BT" pitchFamily="34" charset="0"/>
              </a:rPr>
              <a:t> staza</a:t>
            </a:r>
            <a:endParaRPr lang="hr-HR" sz="1000" b="1" dirty="0" smtClean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</a:t>
            </a:r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PARK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BICIKLISTIČKI POLIGON_IVANEC</a:t>
            </a: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7" name="Picture 6" descr="1 Skate park - Tlocrt1.jpg"/>
          <p:cNvPicPr>
            <a:picLocks noChangeAspect="1"/>
          </p:cNvPicPr>
          <p:nvPr/>
        </p:nvPicPr>
        <p:blipFill>
          <a:blip r:embed="rId4" cstate="print"/>
          <a:srcRect l="81541" t="72099" r="6033" b="25297"/>
          <a:stretch>
            <a:fillRect/>
          </a:stretch>
        </p:blipFill>
        <p:spPr>
          <a:xfrm>
            <a:off x="7199784" y="1052736"/>
            <a:ext cx="1944216" cy="288032"/>
          </a:xfrm>
          <a:prstGeom prst="rect">
            <a:avLst/>
          </a:prstGeom>
        </p:spPr>
      </p:pic>
      <p:pic>
        <p:nvPicPr>
          <p:cNvPr id="9" name="Picture 8" descr="IMG_0894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4005064"/>
            <a:ext cx="3648894" cy="1857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</a:t>
            </a:r>
            <a:r>
              <a:rPr lang="hr-HR" sz="2000" b="1" dirty="0" smtClean="0">
                <a:latin typeface="BankGothic Md BT" pitchFamily="34" charset="0"/>
              </a:rPr>
              <a:t>rostorni prikaz</a:t>
            </a:r>
            <a:endParaRPr lang="hr-HR" sz="1000" b="1" dirty="0" smtClean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</a:t>
            </a:r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PARK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BICIKLISTIČKI POLIGON_IVANEC</a:t>
            </a: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12-16_skate_3.jpg"/>
          <p:cNvPicPr>
            <a:picLocks noChangeAspect="1"/>
          </p:cNvPicPr>
          <p:nvPr/>
        </p:nvPicPr>
        <p:blipFill rotWithShape="1">
          <a:blip r:embed="rId3" cstate="print"/>
          <a:srcRect b="23983"/>
          <a:stretch/>
        </p:blipFill>
        <p:spPr>
          <a:xfrm>
            <a:off x="0" y="0"/>
            <a:ext cx="9190170" cy="4941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</a:t>
            </a:r>
            <a:r>
              <a:rPr lang="hr-HR" sz="2000" b="1" dirty="0" smtClean="0">
                <a:latin typeface="BankGothic Md BT" pitchFamily="34" charset="0"/>
              </a:rPr>
              <a:t>ostojeće stanje</a:t>
            </a:r>
            <a:endParaRPr lang="hr-HR" sz="1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BICIKLISTIČKI POLIGON_IVANEC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5" name="Picture 4" descr="poligon postojeće 1.jpg"/>
          <p:cNvPicPr>
            <a:picLocks noChangeAspect="1"/>
          </p:cNvPicPr>
          <p:nvPr/>
        </p:nvPicPr>
        <p:blipFill>
          <a:blip r:embed="rId3" cstate="print"/>
          <a:srcRect l="14779" t="9592" r="10324" b="21278"/>
          <a:stretch>
            <a:fillRect/>
          </a:stretch>
        </p:blipFill>
        <p:spPr>
          <a:xfrm>
            <a:off x="179512" y="260648"/>
            <a:ext cx="4248472" cy="5544616"/>
          </a:xfrm>
          <a:prstGeom prst="rect">
            <a:avLst/>
          </a:prstGeom>
        </p:spPr>
      </p:pic>
      <p:pic>
        <p:nvPicPr>
          <p:cNvPr id="6" name="Picture 5" descr="poligon postojeće 2.jpg"/>
          <p:cNvPicPr>
            <a:picLocks noChangeAspect="1"/>
          </p:cNvPicPr>
          <p:nvPr/>
        </p:nvPicPr>
        <p:blipFill>
          <a:blip r:embed="rId4" cstate="print"/>
          <a:srcRect l="12884" t="2751" r="45204" b="21650"/>
          <a:stretch>
            <a:fillRect/>
          </a:stretch>
        </p:blipFill>
        <p:spPr>
          <a:xfrm>
            <a:off x="4572000" y="260648"/>
            <a:ext cx="2232248" cy="5693122"/>
          </a:xfrm>
          <a:prstGeom prst="rect">
            <a:avLst/>
          </a:prstGeom>
        </p:spPr>
      </p:pic>
      <p:pic>
        <p:nvPicPr>
          <p:cNvPr id="7" name="Picture 6" descr="poligon postojeće 2.jpg"/>
          <p:cNvPicPr>
            <a:picLocks noChangeAspect="1"/>
          </p:cNvPicPr>
          <p:nvPr/>
        </p:nvPicPr>
        <p:blipFill>
          <a:blip r:embed="rId4" cstate="print"/>
          <a:srcRect l="54796" t="2751" r="3977" b="21650"/>
          <a:stretch>
            <a:fillRect/>
          </a:stretch>
        </p:blipFill>
        <p:spPr>
          <a:xfrm>
            <a:off x="6804248" y="260648"/>
            <a:ext cx="2195736" cy="5693122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2411760" y="4941168"/>
            <a:ext cx="360040" cy="232033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1043608" y="4509120"/>
            <a:ext cx="360040" cy="144016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827584" y="4797152"/>
            <a:ext cx="72008" cy="360040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1403648" y="3861048"/>
            <a:ext cx="288032" cy="216024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755576" y="2924944"/>
            <a:ext cx="288032" cy="288032"/>
          </a:xfrm>
          <a:prstGeom prst="straightConnector1">
            <a:avLst/>
          </a:prstGeom>
          <a:ln w="571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1176" y="0"/>
            <a:ext cx="8460432" cy="6063310"/>
            <a:chOff x="41176" y="0"/>
            <a:chExt cx="8460432" cy="6063310"/>
          </a:xfrm>
        </p:grpSpPr>
        <p:pic>
          <p:nvPicPr>
            <p:cNvPr id="6" name="Picture 5" descr="2 Situacija1.jpg"/>
            <p:cNvPicPr>
              <a:picLocks noChangeAspect="1"/>
            </p:cNvPicPr>
            <p:nvPr/>
          </p:nvPicPr>
          <p:blipFill>
            <a:blip r:embed="rId2" cstate="print"/>
            <a:srcRect l="20075" t="47772" r="32675" b="4339"/>
            <a:stretch>
              <a:fillRect/>
            </a:stretch>
          </p:blipFill>
          <p:spPr>
            <a:xfrm>
              <a:off x="41176" y="0"/>
              <a:ext cx="8460432" cy="6063310"/>
            </a:xfrm>
            <a:prstGeom prst="rect">
              <a:avLst/>
            </a:prstGeom>
          </p:spPr>
        </p:pic>
        <p:sp>
          <p:nvSpPr>
            <p:cNvPr id="5" name="Freeform 4"/>
            <p:cNvSpPr/>
            <p:nvPr/>
          </p:nvSpPr>
          <p:spPr>
            <a:xfrm>
              <a:off x="1371600" y="4664413"/>
              <a:ext cx="426028" cy="956709"/>
            </a:xfrm>
            <a:custGeom>
              <a:avLst/>
              <a:gdLst>
                <a:gd name="connsiteX0" fmla="*/ 0 w 398834"/>
                <a:gd name="connsiteY0" fmla="*/ 0 h 958174"/>
                <a:gd name="connsiteX1" fmla="*/ 58366 w 398834"/>
                <a:gd name="connsiteY1" fmla="*/ 958174 h 958174"/>
                <a:gd name="connsiteX2" fmla="*/ 194553 w 398834"/>
                <a:gd name="connsiteY2" fmla="*/ 953310 h 958174"/>
                <a:gd name="connsiteX3" fmla="*/ 170234 w 398834"/>
                <a:gd name="connsiteY3" fmla="*/ 544749 h 958174"/>
                <a:gd name="connsiteX4" fmla="*/ 189689 w 398834"/>
                <a:gd name="connsiteY4" fmla="*/ 476655 h 958174"/>
                <a:gd name="connsiteX5" fmla="*/ 243191 w 398834"/>
                <a:gd name="connsiteY5" fmla="*/ 442608 h 958174"/>
                <a:gd name="connsiteX6" fmla="*/ 316149 w 398834"/>
                <a:gd name="connsiteY6" fmla="*/ 423153 h 958174"/>
                <a:gd name="connsiteX7" fmla="*/ 398834 w 398834"/>
                <a:gd name="connsiteY7" fmla="*/ 428017 h 958174"/>
                <a:gd name="connsiteX8" fmla="*/ 282102 w 398834"/>
                <a:gd name="connsiteY8" fmla="*/ 403698 h 958174"/>
                <a:gd name="connsiteX9" fmla="*/ 194553 w 398834"/>
                <a:gd name="connsiteY9" fmla="*/ 350196 h 958174"/>
                <a:gd name="connsiteX10" fmla="*/ 126460 w 398834"/>
                <a:gd name="connsiteY10" fmla="*/ 277238 h 958174"/>
                <a:gd name="connsiteX11" fmla="*/ 77821 w 398834"/>
                <a:gd name="connsiteY11" fmla="*/ 214008 h 958174"/>
                <a:gd name="connsiteX12" fmla="*/ 29183 w 398834"/>
                <a:gd name="connsiteY12" fmla="*/ 121596 h 958174"/>
                <a:gd name="connsiteX13" fmla="*/ 0 w 398834"/>
                <a:gd name="connsiteY13" fmla="*/ 0 h 958174"/>
                <a:gd name="connsiteX0" fmla="*/ 0 w 398834"/>
                <a:gd name="connsiteY0" fmla="*/ 0 h 958174"/>
                <a:gd name="connsiteX1" fmla="*/ 58366 w 398834"/>
                <a:gd name="connsiteY1" fmla="*/ 958174 h 958174"/>
                <a:gd name="connsiteX2" fmla="*/ 194553 w 398834"/>
                <a:gd name="connsiteY2" fmla="*/ 953310 h 958174"/>
                <a:gd name="connsiteX3" fmla="*/ 170234 w 398834"/>
                <a:gd name="connsiteY3" fmla="*/ 544749 h 958174"/>
                <a:gd name="connsiteX4" fmla="*/ 189689 w 398834"/>
                <a:gd name="connsiteY4" fmla="*/ 476655 h 958174"/>
                <a:gd name="connsiteX5" fmla="*/ 243191 w 398834"/>
                <a:gd name="connsiteY5" fmla="*/ 442608 h 958174"/>
                <a:gd name="connsiteX6" fmla="*/ 316149 w 398834"/>
                <a:gd name="connsiteY6" fmla="*/ 423153 h 958174"/>
                <a:gd name="connsiteX7" fmla="*/ 398834 w 398834"/>
                <a:gd name="connsiteY7" fmla="*/ 428017 h 958174"/>
                <a:gd name="connsiteX8" fmla="*/ 282102 w 398834"/>
                <a:gd name="connsiteY8" fmla="*/ 403698 h 958174"/>
                <a:gd name="connsiteX9" fmla="*/ 221747 w 398834"/>
                <a:gd name="connsiteY9" fmla="*/ 360393 h 958174"/>
                <a:gd name="connsiteX10" fmla="*/ 126460 w 398834"/>
                <a:gd name="connsiteY10" fmla="*/ 277238 h 958174"/>
                <a:gd name="connsiteX11" fmla="*/ 77821 w 398834"/>
                <a:gd name="connsiteY11" fmla="*/ 214008 h 958174"/>
                <a:gd name="connsiteX12" fmla="*/ 29183 w 398834"/>
                <a:gd name="connsiteY12" fmla="*/ 121596 h 958174"/>
                <a:gd name="connsiteX13" fmla="*/ 0 w 398834"/>
                <a:gd name="connsiteY13" fmla="*/ 0 h 958174"/>
                <a:gd name="connsiteX0" fmla="*/ 0 w 398834"/>
                <a:gd name="connsiteY0" fmla="*/ 0 h 958174"/>
                <a:gd name="connsiteX1" fmla="*/ 58366 w 398834"/>
                <a:gd name="connsiteY1" fmla="*/ 958174 h 958174"/>
                <a:gd name="connsiteX2" fmla="*/ 194553 w 398834"/>
                <a:gd name="connsiteY2" fmla="*/ 953310 h 958174"/>
                <a:gd name="connsiteX3" fmla="*/ 170234 w 398834"/>
                <a:gd name="connsiteY3" fmla="*/ 544749 h 958174"/>
                <a:gd name="connsiteX4" fmla="*/ 189689 w 398834"/>
                <a:gd name="connsiteY4" fmla="*/ 476655 h 958174"/>
                <a:gd name="connsiteX5" fmla="*/ 243191 w 398834"/>
                <a:gd name="connsiteY5" fmla="*/ 442608 h 958174"/>
                <a:gd name="connsiteX6" fmla="*/ 316149 w 398834"/>
                <a:gd name="connsiteY6" fmla="*/ 423153 h 958174"/>
                <a:gd name="connsiteX7" fmla="*/ 398834 w 398834"/>
                <a:gd name="connsiteY7" fmla="*/ 428017 h 958174"/>
                <a:gd name="connsiteX8" fmla="*/ 302497 w 398834"/>
                <a:gd name="connsiteY8" fmla="*/ 403698 h 958174"/>
                <a:gd name="connsiteX9" fmla="*/ 221747 w 398834"/>
                <a:gd name="connsiteY9" fmla="*/ 360393 h 958174"/>
                <a:gd name="connsiteX10" fmla="*/ 126460 w 398834"/>
                <a:gd name="connsiteY10" fmla="*/ 277238 h 958174"/>
                <a:gd name="connsiteX11" fmla="*/ 77821 w 398834"/>
                <a:gd name="connsiteY11" fmla="*/ 214008 h 958174"/>
                <a:gd name="connsiteX12" fmla="*/ 29183 w 398834"/>
                <a:gd name="connsiteY12" fmla="*/ 121596 h 958174"/>
                <a:gd name="connsiteX13" fmla="*/ 0 w 398834"/>
                <a:gd name="connsiteY13" fmla="*/ 0 h 958174"/>
                <a:gd name="connsiteX0" fmla="*/ 0 w 426028"/>
                <a:gd name="connsiteY0" fmla="*/ 0 h 958174"/>
                <a:gd name="connsiteX1" fmla="*/ 58366 w 426028"/>
                <a:gd name="connsiteY1" fmla="*/ 958174 h 958174"/>
                <a:gd name="connsiteX2" fmla="*/ 194553 w 426028"/>
                <a:gd name="connsiteY2" fmla="*/ 953310 h 958174"/>
                <a:gd name="connsiteX3" fmla="*/ 170234 w 426028"/>
                <a:gd name="connsiteY3" fmla="*/ 544749 h 958174"/>
                <a:gd name="connsiteX4" fmla="*/ 189689 w 426028"/>
                <a:gd name="connsiteY4" fmla="*/ 476655 h 958174"/>
                <a:gd name="connsiteX5" fmla="*/ 243191 w 426028"/>
                <a:gd name="connsiteY5" fmla="*/ 442608 h 958174"/>
                <a:gd name="connsiteX6" fmla="*/ 316149 w 426028"/>
                <a:gd name="connsiteY6" fmla="*/ 423153 h 958174"/>
                <a:gd name="connsiteX7" fmla="*/ 426028 w 426028"/>
                <a:gd name="connsiteY7" fmla="*/ 438215 h 958174"/>
                <a:gd name="connsiteX8" fmla="*/ 302497 w 426028"/>
                <a:gd name="connsiteY8" fmla="*/ 403698 h 958174"/>
                <a:gd name="connsiteX9" fmla="*/ 221747 w 426028"/>
                <a:gd name="connsiteY9" fmla="*/ 360393 h 958174"/>
                <a:gd name="connsiteX10" fmla="*/ 126460 w 426028"/>
                <a:gd name="connsiteY10" fmla="*/ 277238 h 958174"/>
                <a:gd name="connsiteX11" fmla="*/ 77821 w 426028"/>
                <a:gd name="connsiteY11" fmla="*/ 214008 h 958174"/>
                <a:gd name="connsiteX12" fmla="*/ 29183 w 426028"/>
                <a:gd name="connsiteY12" fmla="*/ 121596 h 958174"/>
                <a:gd name="connsiteX13" fmla="*/ 0 w 426028"/>
                <a:gd name="connsiteY13" fmla="*/ 0 h 958174"/>
                <a:gd name="connsiteX0" fmla="*/ 0 w 426028"/>
                <a:gd name="connsiteY0" fmla="*/ 0 h 958174"/>
                <a:gd name="connsiteX1" fmla="*/ 58366 w 426028"/>
                <a:gd name="connsiteY1" fmla="*/ 958174 h 958174"/>
                <a:gd name="connsiteX2" fmla="*/ 194553 w 426028"/>
                <a:gd name="connsiteY2" fmla="*/ 953310 h 958174"/>
                <a:gd name="connsiteX3" fmla="*/ 170234 w 426028"/>
                <a:gd name="connsiteY3" fmla="*/ 544749 h 958174"/>
                <a:gd name="connsiteX4" fmla="*/ 189689 w 426028"/>
                <a:gd name="connsiteY4" fmla="*/ 476655 h 958174"/>
                <a:gd name="connsiteX5" fmla="*/ 243191 w 426028"/>
                <a:gd name="connsiteY5" fmla="*/ 442608 h 958174"/>
                <a:gd name="connsiteX6" fmla="*/ 292354 w 426028"/>
                <a:gd name="connsiteY6" fmla="*/ 443548 h 958174"/>
                <a:gd name="connsiteX7" fmla="*/ 426028 w 426028"/>
                <a:gd name="connsiteY7" fmla="*/ 438215 h 958174"/>
                <a:gd name="connsiteX8" fmla="*/ 302497 w 426028"/>
                <a:gd name="connsiteY8" fmla="*/ 403698 h 958174"/>
                <a:gd name="connsiteX9" fmla="*/ 221747 w 426028"/>
                <a:gd name="connsiteY9" fmla="*/ 360393 h 958174"/>
                <a:gd name="connsiteX10" fmla="*/ 126460 w 426028"/>
                <a:gd name="connsiteY10" fmla="*/ 277238 h 958174"/>
                <a:gd name="connsiteX11" fmla="*/ 77821 w 426028"/>
                <a:gd name="connsiteY11" fmla="*/ 214008 h 958174"/>
                <a:gd name="connsiteX12" fmla="*/ 29183 w 426028"/>
                <a:gd name="connsiteY12" fmla="*/ 121596 h 958174"/>
                <a:gd name="connsiteX13" fmla="*/ 0 w 426028"/>
                <a:gd name="connsiteY13" fmla="*/ 0 h 958174"/>
                <a:gd name="connsiteX0" fmla="*/ 0 w 426028"/>
                <a:gd name="connsiteY0" fmla="*/ 0 h 958174"/>
                <a:gd name="connsiteX1" fmla="*/ 58366 w 426028"/>
                <a:gd name="connsiteY1" fmla="*/ 958174 h 958174"/>
                <a:gd name="connsiteX2" fmla="*/ 194553 w 426028"/>
                <a:gd name="connsiteY2" fmla="*/ 953310 h 958174"/>
                <a:gd name="connsiteX3" fmla="*/ 170234 w 426028"/>
                <a:gd name="connsiteY3" fmla="*/ 544749 h 958174"/>
                <a:gd name="connsiteX4" fmla="*/ 189689 w 426028"/>
                <a:gd name="connsiteY4" fmla="*/ 476655 h 958174"/>
                <a:gd name="connsiteX5" fmla="*/ 229594 w 426028"/>
                <a:gd name="connsiteY5" fmla="*/ 476601 h 958174"/>
                <a:gd name="connsiteX6" fmla="*/ 292354 w 426028"/>
                <a:gd name="connsiteY6" fmla="*/ 443548 h 958174"/>
                <a:gd name="connsiteX7" fmla="*/ 426028 w 426028"/>
                <a:gd name="connsiteY7" fmla="*/ 438215 h 958174"/>
                <a:gd name="connsiteX8" fmla="*/ 302497 w 426028"/>
                <a:gd name="connsiteY8" fmla="*/ 403698 h 958174"/>
                <a:gd name="connsiteX9" fmla="*/ 221747 w 426028"/>
                <a:gd name="connsiteY9" fmla="*/ 360393 h 958174"/>
                <a:gd name="connsiteX10" fmla="*/ 126460 w 426028"/>
                <a:gd name="connsiteY10" fmla="*/ 277238 h 958174"/>
                <a:gd name="connsiteX11" fmla="*/ 77821 w 426028"/>
                <a:gd name="connsiteY11" fmla="*/ 214008 h 958174"/>
                <a:gd name="connsiteX12" fmla="*/ 29183 w 426028"/>
                <a:gd name="connsiteY12" fmla="*/ 121596 h 958174"/>
                <a:gd name="connsiteX13" fmla="*/ 0 w 426028"/>
                <a:gd name="connsiteY13" fmla="*/ 0 h 958174"/>
                <a:gd name="connsiteX0" fmla="*/ 0 w 426028"/>
                <a:gd name="connsiteY0" fmla="*/ 0 h 958174"/>
                <a:gd name="connsiteX1" fmla="*/ 58366 w 426028"/>
                <a:gd name="connsiteY1" fmla="*/ 958174 h 958174"/>
                <a:gd name="connsiteX2" fmla="*/ 194553 w 426028"/>
                <a:gd name="connsiteY2" fmla="*/ 953310 h 958174"/>
                <a:gd name="connsiteX3" fmla="*/ 170234 w 426028"/>
                <a:gd name="connsiteY3" fmla="*/ 544749 h 958174"/>
                <a:gd name="connsiteX4" fmla="*/ 189689 w 426028"/>
                <a:gd name="connsiteY4" fmla="*/ 517446 h 958174"/>
                <a:gd name="connsiteX5" fmla="*/ 229594 w 426028"/>
                <a:gd name="connsiteY5" fmla="*/ 476601 h 958174"/>
                <a:gd name="connsiteX6" fmla="*/ 292354 w 426028"/>
                <a:gd name="connsiteY6" fmla="*/ 443548 h 958174"/>
                <a:gd name="connsiteX7" fmla="*/ 426028 w 426028"/>
                <a:gd name="connsiteY7" fmla="*/ 438215 h 958174"/>
                <a:gd name="connsiteX8" fmla="*/ 302497 w 426028"/>
                <a:gd name="connsiteY8" fmla="*/ 403698 h 958174"/>
                <a:gd name="connsiteX9" fmla="*/ 221747 w 426028"/>
                <a:gd name="connsiteY9" fmla="*/ 360393 h 958174"/>
                <a:gd name="connsiteX10" fmla="*/ 126460 w 426028"/>
                <a:gd name="connsiteY10" fmla="*/ 277238 h 958174"/>
                <a:gd name="connsiteX11" fmla="*/ 77821 w 426028"/>
                <a:gd name="connsiteY11" fmla="*/ 214008 h 958174"/>
                <a:gd name="connsiteX12" fmla="*/ 29183 w 426028"/>
                <a:gd name="connsiteY12" fmla="*/ 121596 h 958174"/>
                <a:gd name="connsiteX13" fmla="*/ 0 w 426028"/>
                <a:gd name="connsiteY13" fmla="*/ 0 h 958174"/>
                <a:gd name="connsiteX0" fmla="*/ 0 w 426028"/>
                <a:gd name="connsiteY0" fmla="*/ 0 h 958174"/>
                <a:gd name="connsiteX1" fmla="*/ 58366 w 426028"/>
                <a:gd name="connsiteY1" fmla="*/ 958174 h 958174"/>
                <a:gd name="connsiteX2" fmla="*/ 194553 w 426028"/>
                <a:gd name="connsiteY2" fmla="*/ 953310 h 958174"/>
                <a:gd name="connsiteX3" fmla="*/ 175062 w 426028"/>
                <a:gd name="connsiteY3" fmla="*/ 601035 h 958174"/>
                <a:gd name="connsiteX4" fmla="*/ 170234 w 426028"/>
                <a:gd name="connsiteY4" fmla="*/ 544749 h 958174"/>
                <a:gd name="connsiteX5" fmla="*/ 189689 w 426028"/>
                <a:gd name="connsiteY5" fmla="*/ 517446 h 958174"/>
                <a:gd name="connsiteX6" fmla="*/ 229594 w 426028"/>
                <a:gd name="connsiteY6" fmla="*/ 476601 h 958174"/>
                <a:gd name="connsiteX7" fmla="*/ 292354 w 426028"/>
                <a:gd name="connsiteY7" fmla="*/ 443548 h 958174"/>
                <a:gd name="connsiteX8" fmla="*/ 426028 w 426028"/>
                <a:gd name="connsiteY8" fmla="*/ 438215 h 958174"/>
                <a:gd name="connsiteX9" fmla="*/ 302497 w 426028"/>
                <a:gd name="connsiteY9" fmla="*/ 403698 h 958174"/>
                <a:gd name="connsiteX10" fmla="*/ 221747 w 426028"/>
                <a:gd name="connsiteY10" fmla="*/ 360393 h 958174"/>
                <a:gd name="connsiteX11" fmla="*/ 126460 w 426028"/>
                <a:gd name="connsiteY11" fmla="*/ 277238 h 958174"/>
                <a:gd name="connsiteX12" fmla="*/ 77821 w 426028"/>
                <a:gd name="connsiteY12" fmla="*/ 214008 h 958174"/>
                <a:gd name="connsiteX13" fmla="*/ 29183 w 426028"/>
                <a:gd name="connsiteY13" fmla="*/ 121596 h 958174"/>
                <a:gd name="connsiteX14" fmla="*/ 0 w 426028"/>
                <a:gd name="connsiteY14" fmla="*/ 0 h 958174"/>
                <a:gd name="connsiteX0" fmla="*/ 0 w 426028"/>
                <a:gd name="connsiteY0" fmla="*/ 0 h 958174"/>
                <a:gd name="connsiteX1" fmla="*/ 58366 w 426028"/>
                <a:gd name="connsiteY1" fmla="*/ 958174 h 958174"/>
                <a:gd name="connsiteX2" fmla="*/ 194553 w 426028"/>
                <a:gd name="connsiteY2" fmla="*/ 953310 h 958174"/>
                <a:gd name="connsiteX3" fmla="*/ 175062 w 426028"/>
                <a:gd name="connsiteY3" fmla="*/ 601035 h 958174"/>
                <a:gd name="connsiteX4" fmla="*/ 170234 w 426028"/>
                <a:gd name="connsiteY4" fmla="*/ 544749 h 958174"/>
                <a:gd name="connsiteX5" fmla="*/ 189689 w 426028"/>
                <a:gd name="connsiteY5" fmla="*/ 517446 h 958174"/>
                <a:gd name="connsiteX6" fmla="*/ 229594 w 426028"/>
                <a:gd name="connsiteY6" fmla="*/ 476601 h 958174"/>
                <a:gd name="connsiteX7" fmla="*/ 292354 w 426028"/>
                <a:gd name="connsiteY7" fmla="*/ 443548 h 958174"/>
                <a:gd name="connsiteX8" fmla="*/ 426028 w 426028"/>
                <a:gd name="connsiteY8" fmla="*/ 438215 h 958174"/>
                <a:gd name="connsiteX9" fmla="*/ 302497 w 426028"/>
                <a:gd name="connsiteY9" fmla="*/ 403698 h 958174"/>
                <a:gd name="connsiteX10" fmla="*/ 221747 w 426028"/>
                <a:gd name="connsiteY10" fmla="*/ 360393 h 958174"/>
                <a:gd name="connsiteX11" fmla="*/ 126460 w 426028"/>
                <a:gd name="connsiteY11" fmla="*/ 277238 h 958174"/>
                <a:gd name="connsiteX12" fmla="*/ 77821 w 426028"/>
                <a:gd name="connsiteY12" fmla="*/ 214008 h 958174"/>
                <a:gd name="connsiteX13" fmla="*/ 29183 w 426028"/>
                <a:gd name="connsiteY13" fmla="*/ 121596 h 958174"/>
                <a:gd name="connsiteX14" fmla="*/ 0 w 426028"/>
                <a:gd name="connsiteY14" fmla="*/ 0 h 958174"/>
                <a:gd name="connsiteX0" fmla="*/ 0 w 426028"/>
                <a:gd name="connsiteY0" fmla="*/ 0 h 958174"/>
                <a:gd name="connsiteX1" fmla="*/ 58366 w 426028"/>
                <a:gd name="connsiteY1" fmla="*/ 958174 h 958174"/>
                <a:gd name="connsiteX2" fmla="*/ 194553 w 426028"/>
                <a:gd name="connsiteY2" fmla="*/ 953310 h 958174"/>
                <a:gd name="connsiteX3" fmla="*/ 175062 w 426028"/>
                <a:gd name="connsiteY3" fmla="*/ 601035 h 958174"/>
                <a:gd name="connsiteX4" fmla="*/ 173633 w 426028"/>
                <a:gd name="connsiteY4" fmla="*/ 565145 h 958174"/>
                <a:gd name="connsiteX5" fmla="*/ 189689 w 426028"/>
                <a:gd name="connsiteY5" fmla="*/ 517446 h 958174"/>
                <a:gd name="connsiteX6" fmla="*/ 229594 w 426028"/>
                <a:gd name="connsiteY6" fmla="*/ 476601 h 958174"/>
                <a:gd name="connsiteX7" fmla="*/ 292354 w 426028"/>
                <a:gd name="connsiteY7" fmla="*/ 443548 h 958174"/>
                <a:gd name="connsiteX8" fmla="*/ 426028 w 426028"/>
                <a:gd name="connsiteY8" fmla="*/ 438215 h 958174"/>
                <a:gd name="connsiteX9" fmla="*/ 302497 w 426028"/>
                <a:gd name="connsiteY9" fmla="*/ 403698 h 958174"/>
                <a:gd name="connsiteX10" fmla="*/ 221747 w 426028"/>
                <a:gd name="connsiteY10" fmla="*/ 360393 h 958174"/>
                <a:gd name="connsiteX11" fmla="*/ 126460 w 426028"/>
                <a:gd name="connsiteY11" fmla="*/ 277238 h 958174"/>
                <a:gd name="connsiteX12" fmla="*/ 77821 w 426028"/>
                <a:gd name="connsiteY12" fmla="*/ 214008 h 958174"/>
                <a:gd name="connsiteX13" fmla="*/ 29183 w 426028"/>
                <a:gd name="connsiteY13" fmla="*/ 121596 h 958174"/>
                <a:gd name="connsiteX14" fmla="*/ 0 w 426028"/>
                <a:gd name="connsiteY14" fmla="*/ 0 h 958174"/>
                <a:gd name="connsiteX0" fmla="*/ 0 w 426028"/>
                <a:gd name="connsiteY0" fmla="*/ 0 h 953310"/>
                <a:gd name="connsiteX1" fmla="*/ 71963 w 426028"/>
                <a:gd name="connsiteY1" fmla="*/ 893588 h 953310"/>
                <a:gd name="connsiteX2" fmla="*/ 194553 w 426028"/>
                <a:gd name="connsiteY2" fmla="*/ 953310 h 953310"/>
                <a:gd name="connsiteX3" fmla="*/ 175062 w 426028"/>
                <a:gd name="connsiteY3" fmla="*/ 601035 h 953310"/>
                <a:gd name="connsiteX4" fmla="*/ 173633 w 426028"/>
                <a:gd name="connsiteY4" fmla="*/ 565145 h 953310"/>
                <a:gd name="connsiteX5" fmla="*/ 189689 w 426028"/>
                <a:gd name="connsiteY5" fmla="*/ 517446 h 953310"/>
                <a:gd name="connsiteX6" fmla="*/ 229594 w 426028"/>
                <a:gd name="connsiteY6" fmla="*/ 476601 h 953310"/>
                <a:gd name="connsiteX7" fmla="*/ 292354 w 426028"/>
                <a:gd name="connsiteY7" fmla="*/ 443548 h 953310"/>
                <a:gd name="connsiteX8" fmla="*/ 426028 w 426028"/>
                <a:gd name="connsiteY8" fmla="*/ 438215 h 953310"/>
                <a:gd name="connsiteX9" fmla="*/ 302497 w 426028"/>
                <a:gd name="connsiteY9" fmla="*/ 403698 h 953310"/>
                <a:gd name="connsiteX10" fmla="*/ 221747 w 426028"/>
                <a:gd name="connsiteY10" fmla="*/ 360393 h 953310"/>
                <a:gd name="connsiteX11" fmla="*/ 126460 w 426028"/>
                <a:gd name="connsiteY11" fmla="*/ 277238 h 953310"/>
                <a:gd name="connsiteX12" fmla="*/ 77821 w 426028"/>
                <a:gd name="connsiteY12" fmla="*/ 214008 h 953310"/>
                <a:gd name="connsiteX13" fmla="*/ 29183 w 426028"/>
                <a:gd name="connsiteY13" fmla="*/ 121596 h 953310"/>
                <a:gd name="connsiteX14" fmla="*/ 0 w 426028"/>
                <a:gd name="connsiteY14" fmla="*/ 0 h 953310"/>
                <a:gd name="connsiteX0" fmla="*/ 0 w 426028"/>
                <a:gd name="connsiteY0" fmla="*/ 0 h 958174"/>
                <a:gd name="connsiteX1" fmla="*/ 82161 w 426028"/>
                <a:gd name="connsiteY1" fmla="*/ 958174 h 958174"/>
                <a:gd name="connsiteX2" fmla="*/ 194553 w 426028"/>
                <a:gd name="connsiteY2" fmla="*/ 953310 h 958174"/>
                <a:gd name="connsiteX3" fmla="*/ 175062 w 426028"/>
                <a:gd name="connsiteY3" fmla="*/ 601035 h 958174"/>
                <a:gd name="connsiteX4" fmla="*/ 173633 w 426028"/>
                <a:gd name="connsiteY4" fmla="*/ 565145 h 958174"/>
                <a:gd name="connsiteX5" fmla="*/ 189689 w 426028"/>
                <a:gd name="connsiteY5" fmla="*/ 517446 h 958174"/>
                <a:gd name="connsiteX6" fmla="*/ 229594 w 426028"/>
                <a:gd name="connsiteY6" fmla="*/ 476601 h 958174"/>
                <a:gd name="connsiteX7" fmla="*/ 292354 w 426028"/>
                <a:gd name="connsiteY7" fmla="*/ 443548 h 958174"/>
                <a:gd name="connsiteX8" fmla="*/ 426028 w 426028"/>
                <a:gd name="connsiteY8" fmla="*/ 438215 h 958174"/>
                <a:gd name="connsiteX9" fmla="*/ 302497 w 426028"/>
                <a:gd name="connsiteY9" fmla="*/ 403698 h 958174"/>
                <a:gd name="connsiteX10" fmla="*/ 221747 w 426028"/>
                <a:gd name="connsiteY10" fmla="*/ 360393 h 958174"/>
                <a:gd name="connsiteX11" fmla="*/ 126460 w 426028"/>
                <a:gd name="connsiteY11" fmla="*/ 277238 h 958174"/>
                <a:gd name="connsiteX12" fmla="*/ 77821 w 426028"/>
                <a:gd name="connsiteY12" fmla="*/ 214008 h 958174"/>
                <a:gd name="connsiteX13" fmla="*/ 29183 w 426028"/>
                <a:gd name="connsiteY13" fmla="*/ 121596 h 958174"/>
                <a:gd name="connsiteX14" fmla="*/ 0 w 426028"/>
                <a:gd name="connsiteY14" fmla="*/ 0 h 958174"/>
                <a:gd name="connsiteX0" fmla="*/ 0 w 426028"/>
                <a:gd name="connsiteY0" fmla="*/ 0 h 958174"/>
                <a:gd name="connsiteX1" fmla="*/ 82161 w 426028"/>
                <a:gd name="connsiteY1" fmla="*/ 958174 h 958174"/>
                <a:gd name="connsiteX2" fmla="*/ 187755 w 426028"/>
                <a:gd name="connsiteY2" fmla="*/ 861530 h 958174"/>
                <a:gd name="connsiteX3" fmla="*/ 175062 w 426028"/>
                <a:gd name="connsiteY3" fmla="*/ 601035 h 958174"/>
                <a:gd name="connsiteX4" fmla="*/ 173633 w 426028"/>
                <a:gd name="connsiteY4" fmla="*/ 565145 h 958174"/>
                <a:gd name="connsiteX5" fmla="*/ 189689 w 426028"/>
                <a:gd name="connsiteY5" fmla="*/ 517446 h 958174"/>
                <a:gd name="connsiteX6" fmla="*/ 229594 w 426028"/>
                <a:gd name="connsiteY6" fmla="*/ 476601 h 958174"/>
                <a:gd name="connsiteX7" fmla="*/ 292354 w 426028"/>
                <a:gd name="connsiteY7" fmla="*/ 443548 h 958174"/>
                <a:gd name="connsiteX8" fmla="*/ 426028 w 426028"/>
                <a:gd name="connsiteY8" fmla="*/ 438215 h 958174"/>
                <a:gd name="connsiteX9" fmla="*/ 302497 w 426028"/>
                <a:gd name="connsiteY9" fmla="*/ 403698 h 958174"/>
                <a:gd name="connsiteX10" fmla="*/ 221747 w 426028"/>
                <a:gd name="connsiteY10" fmla="*/ 360393 h 958174"/>
                <a:gd name="connsiteX11" fmla="*/ 126460 w 426028"/>
                <a:gd name="connsiteY11" fmla="*/ 277238 h 958174"/>
                <a:gd name="connsiteX12" fmla="*/ 77821 w 426028"/>
                <a:gd name="connsiteY12" fmla="*/ 214008 h 958174"/>
                <a:gd name="connsiteX13" fmla="*/ 29183 w 426028"/>
                <a:gd name="connsiteY13" fmla="*/ 121596 h 958174"/>
                <a:gd name="connsiteX14" fmla="*/ 0 w 426028"/>
                <a:gd name="connsiteY14" fmla="*/ 0 h 958174"/>
                <a:gd name="connsiteX0" fmla="*/ 0 w 426028"/>
                <a:gd name="connsiteY0" fmla="*/ 0 h 958174"/>
                <a:gd name="connsiteX1" fmla="*/ 82161 w 426028"/>
                <a:gd name="connsiteY1" fmla="*/ 958174 h 958174"/>
                <a:gd name="connsiteX2" fmla="*/ 197953 w 426028"/>
                <a:gd name="connsiteY2" fmla="*/ 943112 h 958174"/>
                <a:gd name="connsiteX3" fmla="*/ 175062 w 426028"/>
                <a:gd name="connsiteY3" fmla="*/ 601035 h 958174"/>
                <a:gd name="connsiteX4" fmla="*/ 173633 w 426028"/>
                <a:gd name="connsiteY4" fmla="*/ 565145 h 958174"/>
                <a:gd name="connsiteX5" fmla="*/ 189689 w 426028"/>
                <a:gd name="connsiteY5" fmla="*/ 517446 h 958174"/>
                <a:gd name="connsiteX6" fmla="*/ 229594 w 426028"/>
                <a:gd name="connsiteY6" fmla="*/ 476601 h 958174"/>
                <a:gd name="connsiteX7" fmla="*/ 292354 w 426028"/>
                <a:gd name="connsiteY7" fmla="*/ 443548 h 958174"/>
                <a:gd name="connsiteX8" fmla="*/ 426028 w 426028"/>
                <a:gd name="connsiteY8" fmla="*/ 438215 h 958174"/>
                <a:gd name="connsiteX9" fmla="*/ 302497 w 426028"/>
                <a:gd name="connsiteY9" fmla="*/ 403698 h 958174"/>
                <a:gd name="connsiteX10" fmla="*/ 221747 w 426028"/>
                <a:gd name="connsiteY10" fmla="*/ 360393 h 958174"/>
                <a:gd name="connsiteX11" fmla="*/ 126460 w 426028"/>
                <a:gd name="connsiteY11" fmla="*/ 277238 h 958174"/>
                <a:gd name="connsiteX12" fmla="*/ 77821 w 426028"/>
                <a:gd name="connsiteY12" fmla="*/ 214008 h 958174"/>
                <a:gd name="connsiteX13" fmla="*/ 29183 w 426028"/>
                <a:gd name="connsiteY13" fmla="*/ 121596 h 958174"/>
                <a:gd name="connsiteX14" fmla="*/ 0 w 426028"/>
                <a:gd name="connsiteY14" fmla="*/ 0 h 958174"/>
                <a:gd name="connsiteX0" fmla="*/ 0 w 426028"/>
                <a:gd name="connsiteY0" fmla="*/ 0 h 943112"/>
                <a:gd name="connsiteX1" fmla="*/ 82161 w 426028"/>
                <a:gd name="connsiteY1" fmla="*/ 900387 h 943112"/>
                <a:gd name="connsiteX2" fmla="*/ 197953 w 426028"/>
                <a:gd name="connsiteY2" fmla="*/ 943112 h 943112"/>
                <a:gd name="connsiteX3" fmla="*/ 175062 w 426028"/>
                <a:gd name="connsiteY3" fmla="*/ 601035 h 943112"/>
                <a:gd name="connsiteX4" fmla="*/ 173633 w 426028"/>
                <a:gd name="connsiteY4" fmla="*/ 565145 h 943112"/>
                <a:gd name="connsiteX5" fmla="*/ 189689 w 426028"/>
                <a:gd name="connsiteY5" fmla="*/ 517446 h 943112"/>
                <a:gd name="connsiteX6" fmla="*/ 229594 w 426028"/>
                <a:gd name="connsiteY6" fmla="*/ 476601 h 943112"/>
                <a:gd name="connsiteX7" fmla="*/ 292354 w 426028"/>
                <a:gd name="connsiteY7" fmla="*/ 443548 h 943112"/>
                <a:gd name="connsiteX8" fmla="*/ 426028 w 426028"/>
                <a:gd name="connsiteY8" fmla="*/ 438215 h 943112"/>
                <a:gd name="connsiteX9" fmla="*/ 302497 w 426028"/>
                <a:gd name="connsiteY9" fmla="*/ 403698 h 943112"/>
                <a:gd name="connsiteX10" fmla="*/ 221747 w 426028"/>
                <a:gd name="connsiteY10" fmla="*/ 360393 h 943112"/>
                <a:gd name="connsiteX11" fmla="*/ 126460 w 426028"/>
                <a:gd name="connsiteY11" fmla="*/ 277238 h 943112"/>
                <a:gd name="connsiteX12" fmla="*/ 77821 w 426028"/>
                <a:gd name="connsiteY12" fmla="*/ 214008 h 943112"/>
                <a:gd name="connsiteX13" fmla="*/ 29183 w 426028"/>
                <a:gd name="connsiteY13" fmla="*/ 121596 h 943112"/>
                <a:gd name="connsiteX14" fmla="*/ 0 w 426028"/>
                <a:gd name="connsiteY14" fmla="*/ 0 h 943112"/>
                <a:gd name="connsiteX0" fmla="*/ 0 w 426028"/>
                <a:gd name="connsiteY0" fmla="*/ 0 h 961573"/>
                <a:gd name="connsiteX1" fmla="*/ 85561 w 426028"/>
                <a:gd name="connsiteY1" fmla="*/ 961573 h 961573"/>
                <a:gd name="connsiteX2" fmla="*/ 197953 w 426028"/>
                <a:gd name="connsiteY2" fmla="*/ 943112 h 961573"/>
                <a:gd name="connsiteX3" fmla="*/ 175062 w 426028"/>
                <a:gd name="connsiteY3" fmla="*/ 601035 h 961573"/>
                <a:gd name="connsiteX4" fmla="*/ 173633 w 426028"/>
                <a:gd name="connsiteY4" fmla="*/ 565145 h 961573"/>
                <a:gd name="connsiteX5" fmla="*/ 189689 w 426028"/>
                <a:gd name="connsiteY5" fmla="*/ 517446 h 961573"/>
                <a:gd name="connsiteX6" fmla="*/ 229594 w 426028"/>
                <a:gd name="connsiteY6" fmla="*/ 476601 h 961573"/>
                <a:gd name="connsiteX7" fmla="*/ 292354 w 426028"/>
                <a:gd name="connsiteY7" fmla="*/ 443548 h 961573"/>
                <a:gd name="connsiteX8" fmla="*/ 426028 w 426028"/>
                <a:gd name="connsiteY8" fmla="*/ 438215 h 961573"/>
                <a:gd name="connsiteX9" fmla="*/ 302497 w 426028"/>
                <a:gd name="connsiteY9" fmla="*/ 403698 h 961573"/>
                <a:gd name="connsiteX10" fmla="*/ 221747 w 426028"/>
                <a:gd name="connsiteY10" fmla="*/ 360393 h 961573"/>
                <a:gd name="connsiteX11" fmla="*/ 126460 w 426028"/>
                <a:gd name="connsiteY11" fmla="*/ 277238 h 961573"/>
                <a:gd name="connsiteX12" fmla="*/ 77821 w 426028"/>
                <a:gd name="connsiteY12" fmla="*/ 214008 h 961573"/>
                <a:gd name="connsiteX13" fmla="*/ 29183 w 426028"/>
                <a:gd name="connsiteY13" fmla="*/ 121596 h 961573"/>
                <a:gd name="connsiteX14" fmla="*/ 0 w 426028"/>
                <a:gd name="connsiteY14" fmla="*/ 0 h 961573"/>
                <a:gd name="connsiteX0" fmla="*/ 0 w 426028"/>
                <a:gd name="connsiteY0" fmla="*/ 0 h 961573"/>
                <a:gd name="connsiteX1" fmla="*/ 85561 w 426028"/>
                <a:gd name="connsiteY1" fmla="*/ 961573 h 961573"/>
                <a:gd name="connsiteX2" fmla="*/ 194554 w 426028"/>
                <a:gd name="connsiteY2" fmla="*/ 956709 h 961573"/>
                <a:gd name="connsiteX3" fmla="*/ 175062 w 426028"/>
                <a:gd name="connsiteY3" fmla="*/ 601035 h 961573"/>
                <a:gd name="connsiteX4" fmla="*/ 173633 w 426028"/>
                <a:gd name="connsiteY4" fmla="*/ 565145 h 961573"/>
                <a:gd name="connsiteX5" fmla="*/ 189689 w 426028"/>
                <a:gd name="connsiteY5" fmla="*/ 517446 h 961573"/>
                <a:gd name="connsiteX6" fmla="*/ 229594 w 426028"/>
                <a:gd name="connsiteY6" fmla="*/ 476601 h 961573"/>
                <a:gd name="connsiteX7" fmla="*/ 292354 w 426028"/>
                <a:gd name="connsiteY7" fmla="*/ 443548 h 961573"/>
                <a:gd name="connsiteX8" fmla="*/ 426028 w 426028"/>
                <a:gd name="connsiteY8" fmla="*/ 438215 h 961573"/>
                <a:gd name="connsiteX9" fmla="*/ 302497 w 426028"/>
                <a:gd name="connsiteY9" fmla="*/ 403698 h 961573"/>
                <a:gd name="connsiteX10" fmla="*/ 221747 w 426028"/>
                <a:gd name="connsiteY10" fmla="*/ 360393 h 961573"/>
                <a:gd name="connsiteX11" fmla="*/ 126460 w 426028"/>
                <a:gd name="connsiteY11" fmla="*/ 277238 h 961573"/>
                <a:gd name="connsiteX12" fmla="*/ 77821 w 426028"/>
                <a:gd name="connsiteY12" fmla="*/ 214008 h 961573"/>
                <a:gd name="connsiteX13" fmla="*/ 29183 w 426028"/>
                <a:gd name="connsiteY13" fmla="*/ 121596 h 961573"/>
                <a:gd name="connsiteX14" fmla="*/ 0 w 426028"/>
                <a:gd name="connsiteY14" fmla="*/ 0 h 961573"/>
                <a:gd name="connsiteX0" fmla="*/ 0 w 426028"/>
                <a:gd name="connsiteY0" fmla="*/ 0 h 956709"/>
                <a:gd name="connsiteX1" fmla="*/ 75363 w 426028"/>
                <a:gd name="connsiteY1" fmla="*/ 869793 h 956709"/>
                <a:gd name="connsiteX2" fmla="*/ 194554 w 426028"/>
                <a:gd name="connsiteY2" fmla="*/ 956709 h 956709"/>
                <a:gd name="connsiteX3" fmla="*/ 175062 w 426028"/>
                <a:gd name="connsiteY3" fmla="*/ 601035 h 956709"/>
                <a:gd name="connsiteX4" fmla="*/ 173633 w 426028"/>
                <a:gd name="connsiteY4" fmla="*/ 565145 h 956709"/>
                <a:gd name="connsiteX5" fmla="*/ 189689 w 426028"/>
                <a:gd name="connsiteY5" fmla="*/ 517446 h 956709"/>
                <a:gd name="connsiteX6" fmla="*/ 229594 w 426028"/>
                <a:gd name="connsiteY6" fmla="*/ 476601 h 956709"/>
                <a:gd name="connsiteX7" fmla="*/ 292354 w 426028"/>
                <a:gd name="connsiteY7" fmla="*/ 443548 h 956709"/>
                <a:gd name="connsiteX8" fmla="*/ 426028 w 426028"/>
                <a:gd name="connsiteY8" fmla="*/ 438215 h 956709"/>
                <a:gd name="connsiteX9" fmla="*/ 302497 w 426028"/>
                <a:gd name="connsiteY9" fmla="*/ 403698 h 956709"/>
                <a:gd name="connsiteX10" fmla="*/ 221747 w 426028"/>
                <a:gd name="connsiteY10" fmla="*/ 360393 h 956709"/>
                <a:gd name="connsiteX11" fmla="*/ 126460 w 426028"/>
                <a:gd name="connsiteY11" fmla="*/ 277238 h 956709"/>
                <a:gd name="connsiteX12" fmla="*/ 77821 w 426028"/>
                <a:gd name="connsiteY12" fmla="*/ 214008 h 956709"/>
                <a:gd name="connsiteX13" fmla="*/ 29183 w 426028"/>
                <a:gd name="connsiteY13" fmla="*/ 121596 h 956709"/>
                <a:gd name="connsiteX14" fmla="*/ 0 w 426028"/>
                <a:gd name="connsiteY14" fmla="*/ 0 h 956709"/>
                <a:gd name="connsiteX0" fmla="*/ 0 w 426028"/>
                <a:gd name="connsiteY0" fmla="*/ 0 h 956709"/>
                <a:gd name="connsiteX1" fmla="*/ 78762 w 426028"/>
                <a:gd name="connsiteY1" fmla="*/ 954775 h 956709"/>
                <a:gd name="connsiteX2" fmla="*/ 194554 w 426028"/>
                <a:gd name="connsiteY2" fmla="*/ 956709 h 956709"/>
                <a:gd name="connsiteX3" fmla="*/ 175062 w 426028"/>
                <a:gd name="connsiteY3" fmla="*/ 601035 h 956709"/>
                <a:gd name="connsiteX4" fmla="*/ 173633 w 426028"/>
                <a:gd name="connsiteY4" fmla="*/ 565145 h 956709"/>
                <a:gd name="connsiteX5" fmla="*/ 189689 w 426028"/>
                <a:gd name="connsiteY5" fmla="*/ 517446 h 956709"/>
                <a:gd name="connsiteX6" fmla="*/ 229594 w 426028"/>
                <a:gd name="connsiteY6" fmla="*/ 476601 h 956709"/>
                <a:gd name="connsiteX7" fmla="*/ 292354 w 426028"/>
                <a:gd name="connsiteY7" fmla="*/ 443548 h 956709"/>
                <a:gd name="connsiteX8" fmla="*/ 426028 w 426028"/>
                <a:gd name="connsiteY8" fmla="*/ 438215 h 956709"/>
                <a:gd name="connsiteX9" fmla="*/ 302497 w 426028"/>
                <a:gd name="connsiteY9" fmla="*/ 403698 h 956709"/>
                <a:gd name="connsiteX10" fmla="*/ 221747 w 426028"/>
                <a:gd name="connsiteY10" fmla="*/ 360393 h 956709"/>
                <a:gd name="connsiteX11" fmla="*/ 126460 w 426028"/>
                <a:gd name="connsiteY11" fmla="*/ 277238 h 956709"/>
                <a:gd name="connsiteX12" fmla="*/ 77821 w 426028"/>
                <a:gd name="connsiteY12" fmla="*/ 214008 h 956709"/>
                <a:gd name="connsiteX13" fmla="*/ 29183 w 426028"/>
                <a:gd name="connsiteY13" fmla="*/ 121596 h 956709"/>
                <a:gd name="connsiteX14" fmla="*/ 0 w 426028"/>
                <a:gd name="connsiteY14" fmla="*/ 0 h 956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6028" h="956709">
                  <a:moveTo>
                    <a:pt x="0" y="0"/>
                  </a:moveTo>
                  <a:lnTo>
                    <a:pt x="78762" y="954775"/>
                  </a:lnTo>
                  <a:lnTo>
                    <a:pt x="194554" y="956709"/>
                  </a:lnTo>
                  <a:cubicBezTo>
                    <a:pt x="188057" y="824554"/>
                    <a:pt x="181559" y="733190"/>
                    <a:pt x="175062" y="601035"/>
                  </a:cubicBezTo>
                  <a:cubicBezTo>
                    <a:pt x="173453" y="619665"/>
                    <a:pt x="175242" y="583907"/>
                    <a:pt x="173633" y="565145"/>
                  </a:cubicBezTo>
                  <a:lnTo>
                    <a:pt x="189689" y="517446"/>
                  </a:lnTo>
                  <a:lnTo>
                    <a:pt x="229594" y="476601"/>
                  </a:lnTo>
                  <a:lnTo>
                    <a:pt x="292354" y="443548"/>
                  </a:lnTo>
                  <a:lnTo>
                    <a:pt x="426028" y="438215"/>
                  </a:lnTo>
                  <a:lnTo>
                    <a:pt x="302497" y="403698"/>
                  </a:lnTo>
                  <a:lnTo>
                    <a:pt x="221747" y="360393"/>
                  </a:lnTo>
                  <a:lnTo>
                    <a:pt x="126460" y="277238"/>
                  </a:lnTo>
                  <a:lnTo>
                    <a:pt x="77821" y="214008"/>
                  </a:lnTo>
                  <a:lnTo>
                    <a:pt x="29183" y="1215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r-HR"/>
            </a:p>
          </p:txBody>
        </p:sp>
      </p:grpSp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T</a:t>
            </a:r>
            <a:r>
              <a:rPr lang="hr-HR" sz="2000" b="1" dirty="0" smtClean="0">
                <a:latin typeface="BankGothic Md BT" pitchFamily="34" charset="0"/>
              </a:rPr>
              <a:t>locrtni prikaz uređenja poligona</a:t>
            </a:r>
            <a:endParaRPr lang="hr-HR" sz="1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BICIKLISTIČKI POLIGON_IVANEC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7" name="Picture 6" descr="2 Situacija1.jpg"/>
          <p:cNvPicPr>
            <a:picLocks noChangeAspect="1"/>
          </p:cNvPicPr>
          <p:nvPr/>
        </p:nvPicPr>
        <p:blipFill>
          <a:blip r:embed="rId4" cstate="print"/>
          <a:srcRect l="81500" t="43282" r="5113" b="50611"/>
          <a:stretch>
            <a:fillRect/>
          </a:stretch>
        </p:blipFill>
        <p:spPr>
          <a:xfrm>
            <a:off x="6911752" y="2132856"/>
            <a:ext cx="2232248" cy="720080"/>
          </a:xfrm>
          <a:prstGeom prst="rect">
            <a:avLst/>
          </a:prstGeom>
        </p:spPr>
      </p:pic>
      <p:pic>
        <p:nvPicPr>
          <p:cNvPr id="8" name="Picture 7" descr="2 Situacija1.jpg"/>
          <p:cNvPicPr>
            <a:picLocks noChangeAspect="1"/>
          </p:cNvPicPr>
          <p:nvPr/>
        </p:nvPicPr>
        <p:blipFill>
          <a:blip r:embed="rId4" cstate="print"/>
          <a:srcRect l="81500" t="58550" r="5113" b="35522"/>
          <a:stretch>
            <a:fillRect/>
          </a:stretch>
        </p:blipFill>
        <p:spPr>
          <a:xfrm>
            <a:off x="4211960" y="1196752"/>
            <a:ext cx="2232248" cy="698901"/>
          </a:xfrm>
          <a:prstGeom prst="rect">
            <a:avLst/>
          </a:prstGeom>
        </p:spPr>
      </p:pic>
      <p:pic>
        <p:nvPicPr>
          <p:cNvPr id="9" name="Picture 8" descr="2 Situacija1.jpg"/>
          <p:cNvPicPr>
            <a:picLocks noChangeAspect="1"/>
          </p:cNvPicPr>
          <p:nvPr/>
        </p:nvPicPr>
        <p:blipFill>
          <a:blip r:embed="rId4" cstate="print"/>
          <a:srcRect l="81500" t="39007" r="5113" b="59161"/>
          <a:stretch>
            <a:fillRect/>
          </a:stretch>
        </p:blipFill>
        <p:spPr>
          <a:xfrm>
            <a:off x="6911752" y="1844824"/>
            <a:ext cx="2232248" cy="216024"/>
          </a:xfrm>
          <a:prstGeom prst="rect">
            <a:avLst/>
          </a:prstGeom>
        </p:spPr>
      </p:pic>
      <p:pic>
        <p:nvPicPr>
          <p:cNvPr id="10" name="Picture 9" descr="2 Situacija1.jpg"/>
          <p:cNvPicPr>
            <a:picLocks noChangeAspect="1"/>
          </p:cNvPicPr>
          <p:nvPr/>
        </p:nvPicPr>
        <p:blipFill>
          <a:blip r:embed="rId4" cstate="print"/>
          <a:srcRect l="81500" t="31300" r="5113" b="62825"/>
          <a:stretch>
            <a:fillRect/>
          </a:stretch>
        </p:blipFill>
        <p:spPr>
          <a:xfrm>
            <a:off x="6911752" y="1124744"/>
            <a:ext cx="2232248" cy="6926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347864" y="2060848"/>
            <a:ext cx="32352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latin typeface="BankGothic Md BT" pitchFamily="34" charset="0"/>
              </a:rPr>
              <a:t>1</a:t>
            </a:r>
            <a:endParaRPr lang="hr-HR" sz="1500" b="1" dirty="0">
              <a:latin typeface="BankGothic Md B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3688" y="2348880"/>
            <a:ext cx="323528" cy="32308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500" b="1" dirty="0" smtClean="0">
                <a:latin typeface="BankGothic Md BT" pitchFamily="34" charset="0"/>
              </a:rPr>
              <a:t>2</a:t>
            </a:r>
            <a:endParaRPr lang="hr-HR" sz="1500" b="1" dirty="0">
              <a:latin typeface="BankGothic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X:\01 arhitektura_NEXAR\10_projekti TD\268_Skate park Ivanec TD_12-16\07_12-16 prezentacija\12-16_Grad_17.04.05\01_Materijali\shema_nov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52"/>
          <a:stretch/>
        </p:blipFill>
        <p:spPr bwMode="auto">
          <a:xfrm rot="16200000">
            <a:off x="-1117637" y="1117634"/>
            <a:ext cx="6951290" cy="471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O</a:t>
            </a:r>
            <a:r>
              <a:rPr lang="hr-HR" sz="2000" b="1" dirty="0" smtClean="0">
                <a:latin typeface="BankGothic Md BT" pitchFamily="34" charset="0"/>
              </a:rPr>
              <a:t>rganizacija sadržaja </a:t>
            </a:r>
            <a:endParaRPr lang="hr-HR" sz="1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BICIKLISTIČKI POLIGON_IVANEC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6" name="Picture 5" descr="4.JPG"/>
          <p:cNvPicPr>
            <a:picLocks noChangeAspect="1"/>
          </p:cNvPicPr>
          <p:nvPr/>
        </p:nvPicPr>
        <p:blipFill>
          <a:blip r:embed="rId4" cstate="print"/>
          <a:srcRect l="73034" t="3149" r="5901" b="33862"/>
          <a:stretch>
            <a:fillRect/>
          </a:stretch>
        </p:blipFill>
        <p:spPr>
          <a:xfrm>
            <a:off x="7524328" y="2420888"/>
            <a:ext cx="1619672" cy="2880320"/>
          </a:xfrm>
          <a:prstGeom prst="rect">
            <a:avLst/>
          </a:prstGeom>
        </p:spPr>
      </p:pic>
      <p:pic>
        <p:nvPicPr>
          <p:cNvPr id="7" name="Picture 6" descr="4.JPG"/>
          <p:cNvPicPr>
            <a:picLocks noChangeAspect="1"/>
          </p:cNvPicPr>
          <p:nvPr/>
        </p:nvPicPr>
        <p:blipFill>
          <a:blip r:embed="rId4" cstate="print"/>
          <a:srcRect l="8413" t="1575" r="76603" b="62805"/>
          <a:stretch>
            <a:fillRect/>
          </a:stretch>
        </p:blipFill>
        <p:spPr>
          <a:xfrm>
            <a:off x="4932040" y="0"/>
            <a:ext cx="1152128" cy="1628800"/>
          </a:xfrm>
          <a:prstGeom prst="rect">
            <a:avLst/>
          </a:prstGeom>
        </p:spPr>
      </p:pic>
      <p:pic>
        <p:nvPicPr>
          <p:cNvPr id="8" name="Picture 7" descr="4.JPG"/>
          <p:cNvPicPr>
            <a:picLocks noChangeAspect="1"/>
          </p:cNvPicPr>
          <p:nvPr/>
        </p:nvPicPr>
        <p:blipFill>
          <a:blip r:embed="rId4" cstate="print"/>
          <a:srcRect l="23288" t="1575" r="59854" b="38586"/>
          <a:stretch>
            <a:fillRect/>
          </a:stretch>
        </p:blipFill>
        <p:spPr>
          <a:xfrm>
            <a:off x="4932040" y="1556792"/>
            <a:ext cx="1296144" cy="2736304"/>
          </a:xfrm>
          <a:prstGeom prst="rect">
            <a:avLst/>
          </a:prstGeom>
        </p:spPr>
      </p:pic>
      <p:pic>
        <p:nvPicPr>
          <p:cNvPr id="9" name="Picture 8" descr="4.JPG"/>
          <p:cNvPicPr>
            <a:picLocks noChangeAspect="1"/>
          </p:cNvPicPr>
          <p:nvPr/>
        </p:nvPicPr>
        <p:blipFill>
          <a:blip r:embed="rId4" cstate="print"/>
          <a:srcRect l="40255" t="3149" r="42887" b="57483"/>
          <a:stretch>
            <a:fillRect/>
          </a:stretch>
        </p:blipFill>
        <p:spPr>
          <a:xfrm>
            <a:off x="4860032" y="4293096"/>
            <a:ext cx="1296144" cy="1800200"/>
          </a:xfrm>
          <a:prstGeom prst="rect">
            <a:avLst/>
          </a:prstGeom>
        </p:spPr>
      </p:pic>
      <p:pic>
        <p:nvPicPr>
          <p:cNvPr id="10" name="Picture 9" descr="4.JPG"/>
          <p:cNvPicPr>
            <a:picLocks noChangeAspect="1"/>
          </p:cNvPicPr>
          <p:nvPr/>
        </p:nvPicPr>
        <p:blipFill>
          <a:blip r:embed="rId4" cstate="print"/>
          <a:srcRect l="40255" t="42517" r="42887"/>
          <a:stretch>
            <a:fillRect/>
          </a:stretch>
        </p:blipFill>
        <p:spPr>
          <a:xfrm>
            <a:off x="6228184" y="332656"/>
            <a:ext cx="1296144" cy="2628561"/>
          </a:xfrm>
          <a:prstGeom prst="rect">
            <a:avLst/>
          </a:prstGeom>
        </p:spPr>
      </p:pic>
      <p:pic>
        <p:nvPicPr>
          <p:cNvPr id="11" name="Picture 10" descr="4.JPG"/>
          <p:cNvPicPr>
            <a:picLocks noChangeAspect="1"/>
          </p:cNvPicPr>
          <p:nvPr/>
        </p:nvPicPr>
        <p:blipFill>
          <a:blip r:embed="rId4" cstate="print"/>
          <a:srcRect l="57004" t="3149" r="26139" b="38586"/>
          <a:stretch>
            <a:fillRect/>
          </a:stretch>
        </p:blipFill>
        <p:spPr>
          <a:xfrm>
            <a:off x="6228184" y="2996952"/>
            <a:ext cx="1296144" cy="2664296"/>
          </a:xfrm>
          <a:prstGeom prst="rect">
            <a:avLst/>
          </a:prstGeom>
        </p:spPr>
      </p:pic>
      <p:pic>
        <p:nvPicPr>
          <p:cNvPr id="12" name="Picture 11" descr="4.JPG"/>
          <p:cNvPicPr>
            <a:picLocks noChangeAspect="1"/>
          </p:cNvPicPr>
          <p:nvPr/>
        </p:nvPicPr>
        <p:blipFill>
          <a:blip r:embed="rId4" cstate="print"/>
          <a:srcRect l="57004" t="61231" r="27075"/>
          <a:stretch>
            <a:fillRect/>
          </a:stretch>
        </p:blipFill>
        <p:spPr>
          <a:xfrm>
            <a:off x="7596336" y="620688"/>
            <a:ext cx="1224136" cy="177284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860032" y="6093296"/>
            <a:ext cx="3816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000" b="1" dirty="0" smtClean="0">
                <a:latin typeface="BankGothic Md BT" pitchFamily="34" charset="0"/>
              </a:rPr>
              <a:t>Pravilnik o organizaciji i provedbi prometno edukativne akcije </a:t>
            </a:r>
            <a:r>
              <a:rPr lang="hr-HR" sz="1000" b="1" i="1" dirty="0" smtClean="0">
                <a:latin typeface="BankGothic Md BT" pitchFamily="34" charset="0"/>
              </a:rPr>
              <a:t>sigurno u prometu</a:t>
            </a:r>
            <a:endParaRPr lang="hr-HR" sz="10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</a:t>
            </a:r>
            <a:r>
              <a:rPr lang="hr-HR" sz="2000" b="1" dirty="0" smtClean="0">
                <a:latin typeface="BankGothic Md BT" pitchFamily="34" charset="0"/>
              </a:rPr>
              <a:t>rostorni prikaz</a:t>
            </a:r>
            <a:endParaRPr lang="hr-HR" sz="1000" b="1" dirty="0">
              <a:latin typeface="BankGothic Md BT" pitchFamily="34" charset="0"/>
            </a:endParaRPr>
          </a:p>
          <a:p>
            <a:r>
              <a:rPr lang="hr-HR" sz="2000" b="1" dirty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SKATE PARK </a:t>
            </a:r>
            <a:r>
              <a:rPr lang="hr-HR" sz="2000" b="1" dirty="0" smtClean="0">
                <a:solidFill>
                  <a:schemeClr val="bg1">
                    <a:lumMod val="65000"/>
                  </a:schemeClr>
                </a:solidFill>
                <a:latin typeface="BankGothic Md BT" pitchFamily="34" charset="0"/>
              </a:rPr>
              <a:t>I </a:t>
            </a:r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BICIKLISTIČKI POLIGON_IVANEC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2050" name="Picture 2" descr="X:\01 arhitektura_NEXAR\10_projekti TD\268_Skate park Ivanec TD_12-16\07_12-16 prezentacija\12-16_Grad_17.04.05\01_Materijali\12-16_skate_2.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3" t="4211" r="9425" b="14587"/>
          <a:stretch/>
        </p:blipFill>
        <p:spPr bwMode="auto">
          <a:xfrm>
            <a:off x="0" y="-147084"/>
            <a:ext cx="9144000" cy="624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X:\01 arhitektura_NEXAR\10_projekti TD\268_Skate park Ivanec TD_12-16\07_12-16 prezentacija\12-16_Grad_17.04.05\01_Materijali\12-16_skate_2.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3" t="4211" r="9425" b="14587"/>
          <a:stretch/>
        </p:blipFill>
        <p:spPr bwMode="auto">
          <a:xfrm>
            <a:off x="1931388" y="21064"/>
            <a:ext cx="6420523" cy="438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931389" y="1"/>
            <a:ext cx="6420522" cy="440279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" name="Rectangle 1"/>
          <p:cNvSpPr/>
          <p:nvPr/>
        </p:nvSpPr>
        <p:spPr>
          <a:xfrm>
            <a:off x="0" y="6093296"/>
            <a:ext cx="9144001" cy="76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3" name="TextBox 2"/>
          <p:cNvSpPr txBox="1"/>
          <p:nvPr/>
        </p:nvSpPr>
        <p:spPr>
          <a:xfrm>
            <a:off x="539552" y="6093296"/>
            <a:ext cx="8604448" cy="707805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2000" dirty="0" smtClean="0">
                <a:latin typeface="BankGothic Md BT" pitchFamily="34" charset="0"/>
              </a:rPr>
              <a:t>P</a:t>
            </a:r>
            <a:r>
              <a:rPr lang="hr-HR" sz="2000" b="1" dirty="0" smtClean="0">
                <a:latin typeface="BankGothic Md BT" pitchFamily="34" charset="0"/>
              </a:rPr>
              <a:t>rostorni prikaz</a:t>
            </a:r>
            <a:endParaRPr lang="hr-HR" sz="1000" b="1" dirty="0">
              <a:latin typeface="BankGothic Md BT" pitchFamily="34" charset="0"/>
            </a:endParaRPr>
          </a:p>
          <a:p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SKATE </a:t>
            </a:r>
            <a:r>
              <a:rPr lang="hr-HR" sz="2000" b="1" dirty="0">
                <a:solidFill>
                  <a:srgbClr val="C00000"/>
                </a:solidFill>
                <a:latin typeface="BankGothic Md BT" pitchFamily="34" charset="0"/>
              </a:rPr>
              <a:t>PARK </a:t>
            </a:r>
            <a:r>
              <a:rPr lang="hr-HR" sz="2000" b="1" dirty="0" smtClean="0">
                <a:solidFill>
                  <a:srgbClr val="C00000"/>
                </a:solidFill>
                <a:latin typeface="BankGothic Md BT" pitchFamily="34" charset="0"/>
              </a:rPr>
              <a:t>I BICIKLISTIČKI POLIGON_IVANEC</a:t>
            </a:r>
            <a:endParaRPr lang="hr-HR" sz="20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pic>
        <p:nvPicPr>
          <p:cNvPr id="4" name="Picture 3" descr="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093296"/>
            <a:ext cx="428234" cy="764704"/>
          </a:xfrm>
          <a:prstGeom prst="rect">
            <a:avLst/>
          </a:prstGeom>
        </p:spPr>
      </p:pic>
      <p:pic>
        <p:nvPicPr>
          <p:cNvPr id="13" name="Picture 2" descr="X:\01 arhitektura_NEXAR\10_projekti TD\268_Skate park Ivanec TD_12-16\07_12-16 prezentacija\12-16_Grad_17.04.05\01_Materijali\12-16skate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739" y="692696"/>
            <a:ext cx="6420522" cy="454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361739" y="692695"/>
            <a:ext cx="6420522" cy="454351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pic>
        <p:nvPicPr>
          <p:cNvPr id="3074" name="Picture 2" descr="X:\01 arhitektura_NEXAR\10_projekti TD\268_Skate park Ivanec TD_12-16\07_12-16 prezentacija\12-16_Grad_17.04.05\01_Materijali\12-16_skate_3.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78" y="1552792"/>
            <a:ext cx="6419878" cy="454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174</Words>
  <Application>Microsoft Office PowerPoint</Application>
  <PresentationFormat>On-screen Show (4:3)</PresentationFormat>
  <Paragraphs>51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Nexar</cp:lastModifiedBy>
  <cp:revision>49</cp:revision>
  <dcterms:created xsi:type="dcterms:W3CDTF">2017-04-05T08:49:16Z</dcterms:created>
  <dcterms:modified xsi:type="dcterms:W3CDTF">2017-04-10T07:06:39Z</dcterms:modified>
</cp:coreProperties>
</file>